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7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318" r:id="rId3"/>
    <p:sldId id="309" r:id="rId4"/>
    <p:sldId id="310" r:id="rId5"/>
    <p:sldId id="311" r:id="rId6"/>
    <p:sldId id="312" r:id="rId7"/>
    <p:sldId id="313" r:id="rId8"/>
    <p:sldId id="314" r:id="rId9"/>
    <p:sldId id="320" r:id="rId10"/>
    <p:sldId id="315" r:id="rId11"/>
    <p:sldId id="321" r:id="rId12"/>
    <p:sldId id="322" r:id="rId13"/>
    <p:sldId id="316" r:id="rId14"/>
    <p:sldId id="323" r:id="rId15"/>
    <p:sldId id="286" r:id="rId16"/>
    <p:sldId id="295" r:id="rId17"/>
    <p:sldId id="296" r:id="rId18"/>
    <p:sldId id="297" r:id="rId19"/>
    <p:sldId id="300" r:id="rId20"/>
    <p:sldId id="299" r:id="rId21"/>
    <p:sldId id="288" r:id="rId22"/>
    <p:sldId id="294" r:id="rId23"/>
    <p:sldId id="282" r:id="rId24"/>
    <p:sldId id="283" r:id="rId25"/>
    <p:sldId id="284" r:id="rId26"/>
    <p:sldId id="285" r:id="rId27"/>
    <p:sldId id="324" r:id="rId28"/>
    <p:sldId id="325" r:id="rId29"/>
  </p:sldIdLst>
  <p:sldSz cx="9144000" cy="6858000" type="screen4x3"/>
  <p:notesSz cx="6858000" cy="9144000"/>
  <p:embeddedFontLst>
    <p:embeddedFont>
      <p:font typeface="cmsy10" pitchFamily="34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12T16:45:38.584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10705 13072 4128,'0'0'4902,"-4"10"-774,4-10-1548,0 0-774,0 0-516,-6-7-387,5-5-258,5 0-129,0-8 0,10-4 0,1-9-387,3-7 129,-1-9-129,5-6 0,-1-3-258,-2 0 258,1-5-258,-6 9 129,3 2 0,-6 5 0,2 9 0,-3 7 0,-1 6 0,0 7 0,-2 5-129,-7 13 129,11-14 0,-11 14 0,8 7 0,-3 13 0,-2 10 0,3 16 129,0 13-129,2 11 0,1 7 129,3 1-129,-1 3 129,3-8-129,-2-10 0,2-14-258,-2-11-129,-6-16-774,11-3-2193,-17-19-1419,0 0-516,0 0 0</inkml:trace>
  <inkml:trace contextRef="#ctx0" brushRef="#br0" timeOffset="277">10828 12780 645,'0'-19'4644,"2"8"387,-2 11-645,12-11-1677,-12 11-1677,17-10-387,-5 7-387,4 3-516,5 3-1677,1-1-2451,1-3-258,5 0-516</inkml:trace>
  <inkml:trace contextRef="#ctx0" brushRef="#br0" timeOffset="932">11401 12789 3096,'13'9'5031,"-13"-9"-129,0 0-258,13 0-3225,-13-9-516,0 9-387,0-17 0,0 17-129,-10-20-258,10 20 0,-22-9-129,8 9 0,-3 5 0,-3 4 0,-1 3 0,2 3-129,-1 0 129,4 2 0,-1-1 129,5 2-258,2 0 258,3-1-258,4 0 258,3 1-258,0-4 258,5-1-258,6-2 129,2-5 129,4-6-129,5-1 0,0-12-129,3-11 258,-2-6-258,2-16 258,0-8-258,-3-10 129,-3-2-129,-5-7 129,-4 2 129,-4 0-258,-2 5 258,-4 15-258,0 10 129,-6 10-129,-1 15 258,7 16-258,0 0 129,-14 16 0,12 15-129,1 15 129,0 12-129,0 12 258,2 8-258,5 2 258,1 2 0,1 0-258,4-7 258,-3-9-516,11-8-1032,-6-22-3225,4-14-129,-5-17-516</inkml:trace>
  <inkml:trace contextRef="#ctx0" brushRef="#br0" timeOffset="1332">11705 12684 5676,'0'0'5160,"3"7"-387,-3-7-1806,3 31-1935,-3-7-516,2 5 0,-2 0 0,6 4-258,-3-1 258,4-4-387,-2-3 129,2-5-129,0-7 129,-7-13-129,18 1 0,-9-7 0,3-15-129,0-7 0,-1-7-129,3-5 129,-2 0-129,1-2-129,0 9-129,-6-2-387,8 21-774,-15-4-2967,0 18-516,0 0-387,0 0 517</inkml:trace>
  <inkml:trace contextRef="#ctx0" brushRef="#br0" timeOffset="1781">11955 12808 516,'12'0'4644,"-12"0"387,16 1-516,-16-1-2451,14 0-903,-14 0-129,19-1-258,-8-4-387,5 1-129,-1-4 0,-1-1-258,2-1 0,-4-2-129,-2 0 129,-4-2-129,-4 2 0,-2 2 0,0 10 0,-17-9 0,4 9 0,-3 0 0,-1 6 0,1 7 129,1 4 0,1 2 129,2 3 0,0 4-129,5 3 387,1 4-258,2-1 258,2 5-129,2-3 0,0-1-129,8-6 129,3-7-387,8-1-516,-4-19-2322,12 0-1806,3-10-258,0-6-387</inkml:trace>
  <inkml:trace contextRef="#ctx0" brushRef="#br0" timeOffset="2180">12345 12650 4773,'3'34'5289,"-3"-15"-516,-1 19-2064,-7-14-903,8 15-645,-2-3-129,2 9-258,-3-5-129,3-1-387,-3-7 129,1-4-258,1-8 0,-3-6 0,4-14-129,0 0 0,4-15 129,0-12-129,2-6-129,0-13 0,4-3-129,2-7 0,4 4 0,-1 2 0,3 10-387,-2 6 0,4 15 0,-7 2-645,10 17-2322,-9 5-1290,0 4-387,-4 4 129</inkml:trace>
  <inkml:trace contextRef="#ctx0" brushRef="#br0" timeOffset="2705">12776 12654 2322,'0'0'5160,"2"-12"-258,-2 12-129,-8-17-3096,8 17-903,-14-4-258,14 4-129,-22 0-129,9 6 0,-1 1-129,-4 8 0,6 2 0,-1 1-129,1-2 129,2 4-129,4-4 0,3 0 129,2-3-129,1-1 0,0-12-129,11 12 129,0-7 0,4-1 0,-1-1 0,3 0 0,-2 6 129,0 1-129,-3 2 516,-3 4-387,-4 1 129,-5 3-129,-2 1 258,-10 4-387,-5 2 387,-2-5-387,-4 0-129,0-5-129,3 0-387,-2-10-903,22-7-3225,-18 5-258,18-5-387,-4-15 0</inkml:trace>
  <inkml:trace contextRef="#ctx0" brushRef="#br0" timeOffset="3241">13071 12791 4644,'10'-13'4902,"-10"13"258,0-20-2322,0 20-1290,-1-15-645,1 15-258,-11-14-129,11 14-258,-16-10 0,16 10 0,-22 0-258,9 7 0,-4 0 129,-3 8-129,3 4-129,-3 1 258,0 1-129,3-1-129,2-1 258,7 0-129,3-4 129,5-3-129,0-12 258,17 7-258,1-7-129,6-9 258,2-6-387,-2-2 258,3-3-129,-2-1 0,-4 2-129,-7 0 129,-6 6 129,-8 13 129,0 0 129,0 0-129,-5 0 0,-4 17 0,-1 3 258,2 6-258,1 1 129,3 0-258,4-3 129,-1-3-258,13-3-258,-12-18-2064,27 4-2322,-8-4-387,6-10-516</inkml:trace>
  <inkml:trace contextRef="#ctx0" brushRef="#br0" timeOffset="3616">13304 12707 1677,'3'-32'5031,"-1"21"0,-2 11-129,0 0-3483,0 0-129,10 20-387,-10-6-129,3 17 129,-3-2-129,0 7-387,0 0 258,0 2-258,-4-2 129,-2-6-258,4-3 0,-2-8-258,2-6 129,2-13-129,0 0-129,3-18 129,7-8-258,3-9 258,1-6-129,2-4 0,4 1-258,0-3 258,1 8-129,-3 5-129,3 12 0,-8 7-129,7 15-645,-20 0-1548,19 7-2064,-14 10-645,0 6 0</inkml:trace>
  <inkml:trace contextRef="#ctx0" brushRef="#br0" timeOffset="3976">13658 12658 3870,'0'0'5418,"0"0"-258,-10-2-258,10 12-3225,0-10-645,-5 25-387,3-8-387,1 8 0,4 0 0,5 1-129,5-4-129,4-2 0,3-3-129,2-10 0,4-1-387,-2-10-258,9 3-774,-13-20-1806,9 5-1548,-5-9-516,-1 3 0</inkml:trace>
  <inkml:trace contextRef="#ctx0" brushRef="#br0" timeOffset="4200">14003 12644 1548,'7'-11'5289,"-7"11"258,-2 6-387,-2 18-2322,-19-9-1161,10 21-645,-13-1 0,2 15-387,-9 8-258,-1 11-258,-5 7 0,-1 8 0,-2 2-129,1 2 0,3 0-129,1-6-129,6-7 0,3-16-645,14 6-903,-4-22-3225,12-3-129,1-14-516,3-2 129</inkml:trace>
  <inkml:trace contextRef="#ctx0" brushRef="#br0" timeOffset="12207">12187 14884 1161,'0'0'4386,"0"0"0,0-7-1419,0 7-1290,0 0-258,0 0-387,0 0-129,0 0-258,0 0-129,0 0-129,-6-15 0,6 15 0,0 0 0,0-14-129,0 14 0,-1-19 0,-2 7 0,3-2 0,-1-1-129,1-3 0,-1-1 0,1 2 0,-2-1-129,1-1 129,0 1-129,-1 1 129,1-5 0,0 3 0,0-3 0,0 0-129,-1-1 0,2 1 0,0-1-129,0 0 258,0 2-258,0 0 129,0 2-129,2 2 258,-2 0-129,1 0 0,0 2 129,-1-2-129,0 1 0,1-1 0,0 0 0,-1-3 0,2 2 0,-1-3 0,-1-3 0,1 4 0,1-1 0,-1 2 0,-1 2 0,0 1 0,0 1 0,0 1 0,0 1 129,0-2-129,1 3 0,-1-2 0,0-3 0,0 1 0,0 0 0,0 2 0,0-1 0,0 3 0,1 0 0,-1 2 0,0 10 0,2-19 0,-2 19 0,1-17 0,-1 17 0,0-19 0,0 9 0,0 10 0,0-19 0,0 19 0,0-19 0,0 19 0,0-18 0,0 18 0,0-14 0,0 14 0,0-14 0,0 14 0,0-14 0,0 14 0,0-17 0,0 17 0,0-20-258,0 10 258,0 10-258,0-17 258,0 17-258,0-17 258,0 17-129,0-12 129,0 12 0,2-12-129,-2 12 129,2-16 0,-2 16 0,1-18 0,-1 18 129,1-19-258,-1 19 129,0-20 0,0 20 129,0-17-129,0 17 0,0-16-129,0 16 129,1-13 0,-1 13 0,0-12 0,0 12 0,0-14 0,0 14 0,2-14 0,-2 14 0,0-17 0,0 5 0,0 1 0,0 1 0,2-1 0,-2-1 0,0 12 0,0-14 0,0 14 0,0 0 0,0 0 0,0 0 0,0 0 0,0 0 0,0 0 0,0 0 0,0 0 0,0 0-129,0 0 129,0 0 129,9 11-129,-3 1 0,-3 2 0,2 3 129,1 1-129,1 3 129,3 1-129,0-3 129,3 0-129,0-3 129,1 1-129,0-5 129,-1 0 0,0 0-129,-4-2 129,-9-10-129,14 19 129,-14-19-129,8 13 129,-8-13-129,0 0 129,3 11-129,-3-11 129,0 0-129,0 0 0,-3-10 0,3 10 0,-8-17 129,5 8-258,-2-4 129,0-1 0,-1-3 0,-2 3 0,1-3 0,-2 0 0,3 0 0,-5 2-129,3-2 129,0 2 0,0-1 0,-1 1 0,5 3 0,-3-3 0,3 2 0,4 13 0,-7-17 0,7 17 0,-8-11 0,8 11 0,0 0 0,-10 0 0,10 0 0,0 0 0,-15 3 0,15-3 0,0 0 0,-10 5 0,10-5 0,0 0-129,-11 12 129,11-12 0,-13 25 0,4-5 0,-3 3 0,-2 6 0,0 0 0,-2-1 129,-2 2-129,-2-4 0,3-1 129,0-5-129,1-2 129,1-1-387,8 8-2193,-3-13-2064,10-12-645,0 0-387,0 0-129</inkml:trace>
  <inkml:trace contextRef="#ctx0" brushRef="#br0" timeOffset="21664">19348 9394 1161,'-13'10'4515,"6"0"0,7-10-1290,-7 15-1161,-6-11-516,9 11-387,-11-3-387,7 9-129,-9-4-258,4 4 129,-6-3-258,2 6 129,-4-4 0,1 2 129,-2-3-258,2 0 129,-3-1-258,-1 3 129,-1-2 0,0 1-129,-1 1 129,1 4-129,-2 2 0,0-1-129,-1 2 129,2 1-129,0-2 129,0 0 0,-1 2-258,1-2 258,-2-2-129,-1 3 258,0-1-258,1 2 129,0-1-129,-4 4 129,3 0-129,-3 1 0,4-1 129,-1-1-129,2-2 0,1 3 0,-1-3 0,0-4 129,2 0-129,-1 2 0,-3-3 0,1-1-129,-1 0 387,-2 4-258,-2-3 129,3 3-258,-4 0 258,1-3-258,0 2 258,3 1-129,-2-2-129,-1-1 129,0-1 0,-2 1 0,2 1-129,-2 1 129,2 0 0,-2-1 0,2 2 0,-2-1 0,3 1 0,0 0 0,-2-1 0,2-2 0,-1-2 0,3 2 0,0-4-129,-3 4 129,3-3 0,-1-3 0,-2 5 0,0-5 0,3 4 0,-1-4 0,1-1-129,3 0 129,0-2 0,2 0 0,3-2 129,-3 0-258,4 2 258,-2 0-258,-1 1 258,-5 1-129,-1 0 0,-3 1 0,-1 3-129,3-2 258,-7-1-258,3 1 129,0 1 0,2-2 0,1 0 0,3 1 0,1-2 0,1 0-129,-2 1 129,0 0 0,-1-1 0,-2 2 0,-3 5 0,-3-1 0,-1 0 0,-3 2 0,4-3 0,-2 0 0,2-1 0,2-2 0,3-2 0,0-2 0,3 2 0,0 1 0,-4 0 0,-1 2 129,-2 0-258,1 1 258,0-1-129,3 0-129,1-3 258,0-2-129,3-2 129,5-4-129,-1-1 129,4-1-129,-3 0 258,-1 4-258,-1-5 0,-1 8 0,-4 0 0,1-1 0,-2 1 0,3-1 129,1-1-258,0-2 258,1 1-129,4-6 129,1 1-129,2 0 0,-1-1 129,0 2-129,-1-2 0,0 5 0,0 0 129,1-2-129,-2 0 0,1 2 0,0-3 0,2 1 0,2-3 0,1 2 0,2-3-129,-2 0 129,5 3 0,0-5 0,-1 3 0,-1-1 0,1 2 0,-2-2 129,0 3-129,3-2 0,-1-1 0,2 1 0,-2-1 0,13-4 0,-21 4 0,21-4 0,-21 3 0,21-3 0,-22 2 0,9 3 0,-1-3 0,-1 5 0,-1-2 0,2 3 0,-1-2 0,2 0 0,-2-2 0,3-1 0,1-1 0,11-2 129,-20 0-129,20 0 0,-16 0 0,16 0 0,-15 0 0,15 0 0,-18 5 0,18-5 0,-13 5 0,13-5 0,-13 7 0,13-7 0,0 0 0,-14 3 0,14-3 0,0 0 129,0 0-129,-12 5 0,12-5 0,0 0 0,-12 9 0,12-9-129,-11 5 129,11-5 0,0 0 129,-15 7-129,15-7 0,0 0 0,0 0 129,0 0-129,0 0 0,0 0 0,0 0 0,0 0 0,10 10 0,-10-10 0,23 10 0,-11-3 0,1 0 0,3 3 0,0 0 0,4 3 0,0-1 0,-2 0 0,0 1 0,0 0 0,-1 2 0,-2-2 0,-1 2 0,-4-2 0,0-2 0,-10-11 129,13 17-129,-13-17 0,0 0 0,0 0 0,11 10 0,-11-10 0,0 0 0,0 0 0,0 0 0,0 0 0,0 0 0,0-10 0,0 10 0,-8-12 0,8 12 0,-15-16 0,4 8 0,-1-1 0,-1 1 0,-2-2 0,-1 1-129,2-1 129,-3-2 0,3 0 0,-1 0 0,1 0 0,5-3 0,-3 3 129,2 1-129,2-2-129,8 13 258,-18-19-129,18 19 0,-20-13 0,20 13 0,-15-8 0,15 8 0,-11-9 0,11 9-129,-11-12 129,11 12 0,-4-15 0,4 15 0,-2-17 0,2 17 0,2-16 0,-2 16 0,4-17 0,-4 17 0,13-19 0,-13 19 0,17-20 0,-5 8 0,-1-4 0,2 6 0,2-2 0,-2 4 0,3-1-129,1 6-258,-17 3-516,32-7-4128,-32 7-129,14-12-516,-14 12-387</inkml:trace>
  <inkml:trace contextRef="#ctx0" brushRef="#br0" timeOffset="25283">12183 11678 2580,'0'0'4644,"0"0"-1161,0 0-1806,0 0-258,0 0-387,3-10-129,-3 10-129,0 0-258,0 0 0,0 0 0,0 0 0,0-16 0,0 16-129,0-22 0,0 7 0,0-5-129,1 0 0,-1-7 129,0 1-258,0-3 516,0 1-387,0-1-129,1 3 129,-1-2 0,0 2 0,0-4-258,2 7 258,1-4-387,-1-1 258,1-1 0,1-2-129,1 1 0,-1-2 129,0 2-129,-2 1 0,-1 4 129,-1 1-129,0 4 129,0 0-129,0 3 129,-2 2-129,0-3 0,1 2 129,1-3-129,1 0 0,-1-4 0,2 2 0,0-1 0,2 0 0,0 3 0,-2 1 0,2 1 129,-3 3-129,1-3 0,-2 5 0,0-3 129,0-2-129,1 0 0,-1 0 0,0-2 0,1 0 0,2-3-129,-2 2 258,-1 1-258,0 2 129,0 2 0,0-1 0,1 2 0,-1-1 0,0 0 0,0 1 0,0-1 0,0-2-129,0 0 258,0-1-258,0-2 258,2 0-129,0 3 0,0-2 0,0 2 0,-1 3 0,-1 1 0,2-2 0,-2-1 0,-2 3 0,1 0 0,1-3 0,0 0 0,0 0 0,0 0 0,0 0 0,0 1 0,0 0 0,0 1 0,0 0 0,0 2 0,0-1 0,0 1 0,0-2 0,0 2 0,0-1 0,0 1 129,0 0-129,0-2 0,0 2 0,1-3 258,1 3-258,-1 0 0,0 0 0,-1 12 0,1-22 0,-1 22 0,1-17 0,-1 17-258,0-14 516,0 14-258,0-14 0,0 14-258,0-15 258,0 15 0,0-14 0,0 14 0,0-13 0,0 13 0,0-14 0,0 14 0,4-13 0,-4 13 0,2-12 0,-2 12 0,4-11 0,-4 11 0,0 0 0,1-11 0,-1 11 0,0 0 0,3-13 0,-3 13 0,4-11 0,-4 11 0,0 0 0,6-14 0,-6 14 0,0 0 0,0 0 0,0 0 0,0 0 0,0 0 0,0 0 0,0 0 0,10 7 0,-10-7 258,0 0-258,16 1 129,-16-1-129,0 0 0,14 0 0,-14 0 129,0 0-129,11 4 0,-11-4 0,6 12 0,-6-12 0,10 17 129,-10-17-129,14 17 0,-14-17 129,14 17-129,-14-17 0,16 14 0,-16-14 129,13 14-129,-13-14 0,11 13 0,-11-13 0,8 15 129,-8-15-129,7 13 0,-7-13-129,0 0 258,7 15-129,-7-15 0,0 0 0,6 10 129,-6-10 0,0 0 0,8 12-129,-8-12 129,0 0-129,0 0 0,0 0 129,0 0-129,0 0 0,0 0 129,0 0-129,0 0-129,-3-14 258,3 14-258,-10-15 129,10 15 0,-13-17 0,13 17-129,-11-19 129,11 19 0,-12-16 0,12 16 0,-14-17 0,14 17 0,-20-16 0,10 7 0,10 9 0,-21-17 0,21 17 0,-17-14 0,17 14 0,-14-13 0,14 13 0,0 0 0,-11-14 0,11 14 0,0 0 0,-11-12 0,11 12 0,0 0 0,-9-12 0,9 12 0,0 0 0,0 0 0,-13-9 0,13 9 0,0 0 0,0 0 0,-10 0 0,10 0 0,0 0 0,-12 17 0,12-17 0,-17 21 0,4-9 0,0 2 0,-2 4 0,-2 1 0,-1 1 0,-2-1 0,3 0 0,0 2 129,0-4-129,1 0 129,2-2-258,4-1 129,10-14-387,-12 24-903,12-24-3483,0 0-516,0 0-516,-5-9-258</inkml:trace>
  <inkml:trace contextRef="#ctx0" brushRef="#br0" timeOffset="29479">12188 11628 516,'0'0'1161,"0"0"-387,0 0-258,0 0-129,-5 7 387,5-7 0,0 0 129,0 0 516,0 0-258,0 0 258,0 0-129,0 0-129,0 0-258,0 0 0,0 0-258,0 0 0,0 0-258,0 0-129,0 9 0,0-9 258,0 0-387,0 0 129,0 0-129,0 15 129,0-15 0,0 11 129,0-11 0,-1 12-258,1-12 129,0 15 0,0-15-129,0 15 0,0-15 0,-1 14 0,1-14 0,0 13-129,0-13 129,0 9 0,0-9-129,-1 15 129,1-15 0,0 14 0,0-14-129,0 17 129,0-17 0,0 17-129,0-17 129,0 18-129,0-18 0,-2 14 129,2-14-129,0 12 0,0-12 129,-1 12-129,1-12 0,0 13 0,0-13 129,0 12-129,0-12 0,0 12 0,0-12 0,0 0 129,-1 14-129,1-14 0,0 0 0,0 12 0,0-12 0,0 0 0,0 12 0,0-12 0,0 0 0,0 0-129,1 15 0,-1-15-258,0 0-774,0 0-3354,0 0-387,0 0-516,0 0 646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12T16:50:42.445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21213 12628 258,'0'0'1935,"0"0"516,0 0 129,0 0 129,0 0-258,0 0-258,0 0-516,0 0-258,0 0-258,0 0-387,0 0-129,0 0-258,-11 0 0,11 0 0,0 0-129,-7 19 258,7-19-129,-13 22 0,4-8-129,2 3 129,-6-2-129,1 3 0,-3 1 0,2-2 0,-5-2-129,3 2 0,-5-2 129,2-1-387,-2 1 258,-3-1-129,4 0 129,-2 1-258,-2-1 258,-3 1-258,-1 2 258,1-2-129,-4-1 0,-1-1 129,-4-2-129,1 2 129,-2-4-129,0-1 258,-1 0-258,-2 0 129,-1 0 0,-2 2 0,-5 0-129,-1 1 129,-4 3-129,-3-2 129,-1 1-129,-1-3 0,0 1 0,1-4 0,4-3 0,0 0 129,5-4-129,-1 0 129,4 0-129,-2-5 129,2 0 0,-2 3-129,-7 2 129,-1 0-129,-5 1 129,-3 5-129,-4 0 0,-2 2 0,0 2 0,-1-5 0,-1 0 0,5-2 0,-1-1 129,4 1-129,-5-3 129,0 0-129,-1 0 129,1 0-129,-2 2 129,-1 3-129,-4 1 0,2 2 0,-1 0 0,2 1 0,0-1 0,0-4 0,1-1 0,3-3 0,4 0 0,4-6 129,-1 0-129,3-2 0,4 1 0,0 5 129,5 2-129,-5 0 0,5 0 0,-4 5 0,3-1 0,1 1 0,-3-2 0,4-2 0,-1-1 0,3 0 0,1 0 0,1-4 0,0 1 0,2-1 0,1 2 0,0 1 0,4-1 129,-3 2-129,-1 0 0,3 0-129,-2 0 129,3 2 0,-3-2 0,4 0 0,1 0 0,1-3-129,2 2 129,1-2 0,-3 3 0,1 0 0,-1 0 0,-2 3 0,0 3-129,0 2 129,0-3 0,2-1 0,0-1 0,3 0 0,3-3 0,0 0 0,1 0 0,5-3 0,-1 1 0,1-1 0,4-1 0,-1 4 0,-2 0 0,4-3 0,-5 3-129,2 0 129,-1 0 0,-1 0 0,2-2 0,-1 1-129,1-1 129,0 2 0,1-2 0,-1 1 0,0 1 0,0 0 0,-1 0 0,-1 3 0,-2 0 0,1-1 0,-5 1 0,1-1 0,-1-2 0,-1 3 0,-2-3 0,0 0 0,3 1 0,-3 0 0,1 4 0,1-3 0,-2 3 0,-2 1 0,4-1 0,0-1 0,-3-2 0,4 0-129,2-2 129,3 0-129,-1-3 129,1-1 0,2 2-129,-1-1 129,1 3 0,1 0 0,-1 0 0,1 0 129,0 5-129,-2-1 0,2 2-129,3-6 129,-2 2 0,3-2 0,-4 0 0,4 0 0,-2-4 0,-1 1 0,-1 1 0,-3 1 0,0 1 0,2 0 0,-3 0 0,1 0 0,2 2 0,-1-1 0,1 1 0,1-1 0,-3-1 0,1 2 129,0-4-129,2-1 0,-2 1 0,-1 1 0,4-1 0,-1 2 0,0 0 0,-1 0 0,0 4 0,1 0-129,-1-2 129,2 0 0,-2-2 0,3 0 0,1 0 0,1 0-129,3-2 129,-1-3 129,1 5-129,12 0-129,-20-2 129,20 2 129,-16 0-129,16 0 0,-15-3 0,15 3 0,-13-2 0,13 2 129,-14-3-129,14 3 0,-14-5-129,14 5 129,-17-4 0,17 4 0,-17-3 0,17 3 0,-17-5 0,17 5 0,-19-3 0,19 3 129,-18-5-129,18 5-129,-22-6 129,22 6 0,-20-3 0,8 1 0,0 1 0,-1 1 0,1 0 0,0 0 0,0 0 0,0-1 0,12 1 0,-18-5 0,18 5 0,-16-3 0,16 3 0,-19-7 0,19 7 0,-20-2 0,20 2 0,-20 0 0,20 0 0,-21 0 0,21 0 0,-17 0 0,17 0 0,-14 0 0,14 0 0,0 0 0,-10-5 0,10 5 0,0 0 0,0 0 0,0 0 0,0 0-129,0 0 129,0 0 0,0 0 0,1 9 0,-1-9 0,9 15 0,-1-4 0,1 4 0,-1 0 0,2 1 0,0-1 0,0 2 0,0-1-129,0 0 129,0-3 0,-3-1 0,2-1 129,0 1-129,-4-1 0,-5-11 0,10 13 0,-10-13 0,0 0 0,11 11 0,-11-11 0,0 0 0,0 0 0,0 0-129,0 0 258,0 0-129,-4-15 0,-3 2 0,1-3 0,-2-1 0,-3-2 0,3 0-129,-3 0 129,2 1 0,1 3 0,1 5 0,1-1 0,6 11-129,-18-18 129,18 18 0,-19-15-129,7 9 129,0 0 0,-1 1-129,1 1 129,12 4 0,-15-9 0,15 9 0,0 0 0,0 0 0,0 0 0,0 0 0,0-13 0,0 13 0,26-15-129,-7 2 129,3-7 0,1-2-129,7 0-129,-3-3-258,6 8-903,-14-5-3483,5 9-258,-13-1-516,-11 14-387</inkml:trace>
  <inkml:trace contextRef="#ctx0" brushRef="#br0" timeOffset="884">13191 13072 4257,'3'-18'5031,"-3"18"-258,0-21-1935,0 21-1161,0 0-516,0 0-387,0 10-129,2 5-258,-2-1 0,0 4 0,0 5-258,0 1 129,0-2-129,0 5 0,-4-1 0,1-1 0,-2-1-129,1 0 129,-2-4-129,1-4 0,4-3-387,1-13-258,0 0-774,0 0-3225,0 0-387,0-22-387,2 5 129</inkml:trace>
  <inkml:trace contextRef="#ctx0" brushRef="#br0" timeOffset="1132">13069 13210 1032,'-24'0'4773,"24"0"258,-14 0-387,0-8-2580,14 8-645,0 0-516,0 0-129,0 0-258,0 0-129,11-5 0,2 4-129,6-4-129,1 0 0,9-2-129,1 0-258,0 3-258,-2-8-774,7 8-3354,-11 2-258,-1 2-645,-10 0 259</inkml:trace>
  <inkml:trace contextRef="#ctx0" brushRef="#br0" timeOffset="1996">13151 12941 1806,'0'0'4515,"-12"-12"129,12 12-2193,-19-9-516,19 9-645,-23-5-258,23 5-258,-29 0-129,14 7-258,-7 0-129,2 3 0,-3 2 0,3 1 0,-4 3 0,4 1 0,0 1 0,2 3 0,1-2-129,5 3 258,0 2-258,2 2 129,3 1-258,1 2 129,0 2 0,0 1 0,5 0-129,1 2 129,0-3 0,1 5 0,6-6-129,4-1 129,-1-3 0,7-1 0,1-6 0,2-4 0,5-2 0,0-5 0,0-3-129,3 0 129,2-5-129,-3 0 0,1 0 0,0-3 0,-1-1 0,-1-2 0,2-1 0,-3-2 0,-1-1 0,-2-2 129,1-1-129,-2-1 0,-2-3 0,1-6 0,-1-2 0,-4-4 0,0-5 0,0-2 0,-3-4 0,-5 2 0,-2 0 0,-4 3 258,-1-1-258,0 3 0,-4 6 129,-5 1-129,-3 4 129,-3 2-129,-1 2 0,-2 1 0,-5 4 129,-4 1-129,0 1 0,-4 5 0,-3 1 0,-1 5-129,2 3 0,-2 4-387,9 17-774,0-10-3483,10 6-387,6-8-387,10-12-258</inkml:trace>
  <inkml:trace contextRef="#ctx0" brushRef="#br0" timeOffset="5544">12991 14084 1419,'0'0'4644,"0"0"258,0 0-387,0 0-2451,0 0-516,0 0-516,0 0-258,0 0-129,-10-12 0,10 12-258,0-25 0,0 8-129,0-2 0,5-3 0,-4-7-129,2 4 0,-2-3 0,3 3 0,-3-1 0,1 2-129,-1 3 258,-1 4-258,0 2 0,0 1 129,0 3-129,0 11 0,-3-17-387,3 17 645,-2-14-645,2 14 387,0-15-129,0 15 129,0-14-129,0 14 129,0 0 0,0-12 0,0 12 0,0 0 0,0 0 0,0 0 0,0 0 0,0 0 0,0 0 129,0 0-129,0 0 0,0 0 0,0 0 0,0 0 129,0 0-129,10 0 0,-10 0 129,0 0-129,14 10 387,-14-10-387,16 9 129,-16-9 0,15 11 0,-15-11-129,19 7 258,-19-7-258,13 11 0,-13-11 0,0 0 0,11 15 129,-11-15-129,0 0 0,0 0 129,0 0 0,0 0-129,0 0 129,0 0-387,-3-8 387,3 8-258,-18-23 129,7 10-258,0 1 258,1 0-129,-1 1 129,-2 0 0,3 4 0,10 7 0,-19-12-129,19 12 129,-18-11 0,18 11 0,-14-9 0,14 9 0,-10-4-129,10 4 129,-14 4 0,8 9 129,-4 5-129,-1 7 0,-2 3 0,0 0 0,-2-1-258,3 2-774,-5-14-3612,17-15-387,-14 6-516,14-6-129</inkml:trace>
  <inkml:trace contextRef="#ctx0" brushRef="#br0" timeOffset="6632">12505 14323 3999,'-14'-7'5031,"3"7"-129,11 0-258,0 0-3096,-17 2-645,17-2 0,0 0-387,0 0 0,0 0-129,0 0-129,10 0-129,3 0 129,0-4 0,5 1-129,-1 0 129,2 3-129,0 0 0,-4 1-129,0 6 0,-1 0 129,-3 3-129,-11-10 0,15 18 129,-15-18-129,6 19 0,-6-9 129,-1 1-129,-6 3 129,-5 1-129,2-1 0,-3 6 0,-1 0 129,-2 1 0,0 1-129,4 0 129,0-3-129,3-2 129,2-1-129,3-6 129,4-10-129,-5 15 0,5-15 0,0 0 0,0 0 0,9 10-129,-9-10 129,21 2 0,-6-1 0,4 0 0,3 2 0,1-2-129,3-1 0,-2 3-387,-5-3-645,9 5-2193,-14-5-1548,-1 0-387,-13 0-258</inkml:trace>
  <inkml:trace contextRef="#ctx0" brushRef="#br0" timeOffset="6993">12493 14473 4128,'-10'-11'4902,"10"11"-129,-14-5-516,14 5-3096,0 0-516,0 0-258,0 0 0,5 1-129,7 3 0,0-1-129,4 0 0,1-1 0,1 2-258,3 5-129,-6-9-1677,7 8-2709,-4-4 0,4 3-516,-2-5 388</inkml:trace>
  <inkml:trace contextRef="#ctx0" brushRef="#br0" timeOffset="7323">12851 14597 4257,'0'0'4902,"0"12"0,0-12-387,0 0-3096,-2 14-645,2-14-129,-2 20 0,0-8-258,2 1-129,-1 1-258,0-3-129,1 1-258,0-12-1935,0 0-2193,0 0-387,0 0-258,2-5 0</inkml:trace>
  <inkml:trace contextRef="#ctx0" brushRef="#br0" timeOffset="7964">13028 14684 903,'0'0'4644,"0"0"0,0 0-129,-3 13-1935,3-13-1161,0 0-387,0 0-258,-7 15-129,7-15-258,0 0 129,0 15-258,0-15 0,0 10-129,0-10-129,-1 14 0,1-14-258,-3 15-903,3-15-2967,0 0-645,0 0-129,0 0-387</inkml:trace>
  <inkml:trace contextRef="#ctx0" brushRef="#br0" timeOffset="8139">13004 14582 5289,'0'0'4773,"-13"-2"-516,13 2-645,0 0-5676,0 0-2064,0 0-129,3-15-645</inkml:trace>
  <inkml:trace contextRef="#ctx0" brushRef="#br0" timeOffset="9267">13312 14389 1935,'-10'-9'4773,"10"9"-258,0 0 0,-18-6-2838,18 6-516,0 0-516,8-10-129,-8 10-129,20-19-129,-8 8 129,4 3-258,-4 0 0,6 6 0,-6 2 129,1 2-129,-2 8 0,0 4 129,-2 2-129,3 1 129,1-3-129,1-3 0,2-6-129,2-5 0,2-2 0,-3-12-516,8 9-1161,-7-9-2967,-4 3-129,-3-1-516,-11 12 258</inkml:trace>
  <inkml:trace contextRef="#ctx0" brushRef="#br0" timeOffset="10010">13649 14680 774,'0'0'3870,"0"0"-1290,0 0-258,0 0 129,0 0-129,6 3 0,-6-3-516,0 0-516,5-14-258,6 9-129,-5-9 0,9 0-516,-3-12 0,8-3-129,-2-7-258,2-2 0,2-6-129,-4-2 129,-1-2-129,-3 5 129,-2 6-129,-4 6 0,-3 6 258,-3 6-129,-1 9 0,-1 10 0,0 0 0,0 0 0,0 8 0,0 6 0,-1 3 0,0 4 129,0 2-129,0 4 129,1 1 0,0 4 129,1-1-129,5 4 129,-2-2 129,5 0-258,-4-5 129,4-4-258,-3-2 258,-1-6-129,-5-16 0,11 13 0,-11-13-129,12 0 0,-12 0 129,15-16-129,-6 2 0,2-7 0,4 1-129,-1-7 129,2-6-258,1-8 258,1-3-258,-3-4 129,5-4-129,-5 6-129,3 5 0,-11 1-903,13 19-3354,-16 3-387,-4 18-258,0 0-258</inkml:trace>
  <inkml:trace contextRef="#ctx0" brushRef="#br0" timeOffset="10568">14441 14059 3999,'0'-13'4902,"0"13"-387,0-13-1290,0 13-1677,0 0-129,-14 3-516,-1 1-129,5 10-129,-6 2-258,4 7-129,-6 2 0,2 11 0,-1 3-129,0 2 0,-1 2 0,0 6 0,0-5 0,6 4-129,-2-5 258,6-7-387,3 1-129,-3-17-1161,16 5-3225,2-15-129,6-1-387,-3-9-258</inkml:trace>
  <inkml:trace contextRef="#ctx0" brushRef="#br0" timeOffset="11002">14439 14323 3354,'-10'0'5031,"-5"15"-387,9-2 0,-9-2-3225,15 10-258,-9-6-387,7 7-129,-2-2 129,4 3-387,0-3 0,1-3-129,5-1 0,4-5-129,3-3 0,3-8-129,3-1-258,0-12 129,2-5-258,-2-7 129,0-2-129,-6-6 129,-4 1 0,-5-2 129,-4 5 129,-4 7 0,-8 2 0,-2 9 0,-3 8 0,-1 3-774,10 9-2838,-7 4-1161,5 5 0,3-3-645</inkml:trace>
  <inkml:trace contextRef="#ctx0" brushRef="#br0" timeOffset="11303">14678 14508 5160,'-4'14'5547,"4"-2"-774,0-12 0,-3 31-3483,-6-16-387,6 10-258,-6-3-387,2-2-645,7 2-3870,-3-9-516,3-13-516,0 0 0</inkml:trace>
  <inkml:trace contextRef="#ctx0" brushRef="#br0" timeOffset="12191">14847 14580 3612,'0'0'5031,"0"0"-129,0 0-645,2-10-1935,-3-7-1161,1 4 0,0-11-774,6 1 0,-2-9-258,3-2 0,1-4-258,1-1 129,-2-2 0,-1 4 0,-1 5 0,-2 4 0,-1 9 0,0 6 0,-2 13 129,0 0-129,0 0 0,0 18 129,0 1-129,0 5 129,0 5-129,1 2 129,2 2-129,3 4 258,-1-3-129,1 1 0,3-4 258,-2-2-258,0-2 129,2-7-129,0-6 129,-9-14-129,16 6 0,-5-15-129,2-10-129,-1-13 258,1-9-258,-1-5 129,2-10-129,-3 1 129,-1 1-129,-5 6 129,2 7-258,-4 9 0,-1 15-516,-2 3-903,0 19-3096,0 10-387,0 10-129,-1 2-387</inkml:trace>
  <inkml:trace contextRef="#ctx0" brushRef="#br0" timeOffset="12506">15146 14503 8127,'-7'0'4902,"7"0"-129,0 0-1290,-12 1-2451,12 11-516,-2 1-129,2 8-129,-2-1 0,-1 3-129,3-1-129,-4-4-516,7 3-2838,-3-21-1161,0 0-645,0 0-129</inkml:trace>
  <inkml:trace contextRef="#ctx0" brushRef="#br0" timeOffset="12963">15197 14004 5289,'-11'-8'5031,"11"8"-129,-15-19-1548,15 19-1677,0 0-516,0 0-258,0 0-258,7 10-129,1 3-129,4 3 0,0 5 0,3 9-129,-1 4 0,5 7 0,-2 3-129,0 8 129,-2-3-129,-4 6-129,-4-1 258,-6-5-516,1 1-516,-7-11-4128,2-4 0,-9-15-516,7-1-387</inkml:trace>
  <inkml:trace contextRef="#ctx0" brushRef="#br0" timeOffset="18382">12724 13231 2967,'0'0'4515,"0"0"-1161,0 0-1419,0 0-516,0 0 0,0 0-258,0 0-258,0-17-129,0 17-129,0 0-129,0 0 0,0 0-129,0 0-129,0 0 0,0 0-129,0 0 0,0 0 0,0 0 0,0 0 258,0 0-129,-10-11 0,10 11 0,-11-6 0,11 6 129,-14-1-129,14 1-129,-13 0 129,13 0-129,-14 1-129,14-1 129,-13 5-129,13-5 0,-14 6 129,14-6-129,-20 0 258,8 0-129,-4 0 0,-1 1 0,-1 2 0,-5 0 0,1 2 0,-1 1 0,-2 2-129,0 1 129,3-1-129,-1-3 129,0 2-129,1-4 0,2 2 129,1-5-129,1 0 0,-2 0 129,-1-5-129,-3 3 0,-2 2 0,-2 0 0,-1 2 129,-3 3-129,0 4 0,3-2 0,0 2 129,-2-4-129,2-4 0,4-1 0,-3-1 0,1-4 0,-1-4 129,-4 1 0,2 0-129,-1 3 129,1 5-129,-2 0 129,3 0-129,-1 0 129,0 0-129,1 0 0,2 0 0,0-6 0,3-3 0,2 0 129,-2 1-129,1-1 0,-1 2 129,2 1-129,-1 4 0,-6 2 129,-3 0-129,-6 3 0,-1 1 0,1 1 0,0-2 0,2-3 0,2 0 0,0 0 0,1 0 129,1-3-129,-3 0 0,-4 2 129,-2 1-129,-1 0 129,-3 2-129,2 5 0,1 0 0,-1 1 129,3 1-129,1-2 0,-1-2 0,-4-5 0,1 0 0,3-2 0,0-5 0,-3 0 129,3-3-129,-3 5 0,-2 2 0,-2 3 0,-6 0 0,1 3 0,-1 4 0,-2-3 0,1 1 129,1-2-129,0 0 0,0-3 0,-1 0 129,1 0-129,-3 0 129,1-3-129,-3 3 0,-3 0 129,0 3 0,0-3-129,-1 2 0,2 5 0,-2-4 129,3 2-129,3-3 0,0 0 0,4-2 0,3 0 129,2-4-129,2-1 0,2 0 129,0 3 0,1-2-129,1 3 0,2 1 129,-3-3 0,1 2-129,-2 1 0,0-3 0,1-2 129,-1 2-129,4-2 129,1-2-129,2 2 0,1-3 0,-3 4 0,2 2 0,-2-1 0,-3 3 0,3 0 0,-1 0 129,3 0-129,0 0 0,5 3 0,3-3 0,-2 1 0,0 0 0,-2 1 0,-2-2 0,-2 0-129,-2 0 129,-3 0 129,1 0-129,1 0 0,1 0 0,6 0 0,1 0 0,2 0 0,4 1 0,-2-1 0,-1 0 0,3 0 0,-1 0 0,0-3 0,-1-2 0,-1 1 0,-1-1 0,4 2 0,0 0 129,3 1-129,3-1 0,-1 2-129,3 0 129,2-1 0,1 0 0,0-1 0,0 3 129,-3-4-129,-3-1-129,-3 0 258,-1-1-129,-1 0 0,-2 1 0,1 2 0,3-4 0,2 4 0,0 1 0,5 0 0,2 2 0,1-2 0,-1 2 0,1-1 0,-1-3 0,-2 4 0,-2-3 0,1-1 0,-5-2 0,1 2 0,1 1 0,-1-4 0,3 3 0,1 0 0,2 2 0,3-4 0,-1 3 0,13 3 0,-19-7 0,19 7-129,-21-11 258,10 4-129,-3 0-129,-1-2 258,-3 0-129,1-2 129,0 1-258,0-1 258,4 1-129,0 0 0,2-4 0,1 1 0,1-3 0,-4-2 0,3-3 0,-1-2 0,-3-2 0,-1-3 0,0-3 0,-1 2 129,-3-2-129,3-2-129,1 1 129,-3-2 129,4 0-258,0 0 258,1-2-258,1-1 258,2-1-129,0 3 0,2-2 0,-1-5 0,-1-1 0,2 1 0,0-1 0,1-1 0,0 1-129,1-3 129,0-3-129,1 2 129,2 2 0,0 2 0,1 2 0,1 0 0,1 1 0,0 5 0,0 2 0,1 1 0,-1 2 0,0-4 0,-1 2-129,0 0 258,-2-3-129,1 4-129,2-4 129,-1 4-129,0-2 129,1 2-129,0 3 129,0 4-129,0-4 129,0 3 0,0-3 0,0-1 0,0-2 0,0-5 0,-5 0 0,-1-5 129,-1-1-258,0 1 258,1-1-258,-1 3 258,6 3-258,-4 6 129,3 1 0,1 3 0,1-1 0,-1 5 0,-2 2 129,2-4-258,-1 2 258,-2-5-258,3-1 258,0-3-258,-2 1 129,2-3 0,0-3 0,1 1 0,0 4 0,0-1 0,-1 8 0,1 2 0,0 1 129,0 1-129,0 5 0,0-2 0,0-4 0,2 2 0,2-3 0,-2-2 0,1 0-129,-1-1 129,0-1 0,-1 1 0,2 4 129,-1 1-129,2-1 0,-3 1 0,1 3 0,-2-2 0,2 0 0,0 2 0,-2-2 0,0-2 0,0 1 0,0 4 0,1-1 129,-1 0-258,0-1 258,1 1-129,0 2 0,0 1 0,-1-1 0,1-1 0,-1 0 0,1 0-129,-1-1 129,0-3 0,0 1 0,0 0-129,0-1 129,0 3 0,0 1 0,0 0 0,0 3-129,0 13 129,0-25 0,0 15 0,0-2-129,0 0 129,0 0 0,0-2 0,2 1-129,-2 1 129,0 1 0,0 11 0,0-19-129,0 19 129,0-11-129,0 11 129,0 0 0,0 0 0,0 0-129,0 0 129,0 0 0,0 0 0,0 0 0,0 8 0,0-8-129,0 0 129,0 0 0,3 9 0,-3-9 0,12 22 0,-6-2 0,1 6 0,2 5 0,2 0 0,-1 1 0,0-2 0,2-1 0,-2-3 0,-2-4 0,3-8 0,-5-1 0,-6-13 0,9 16 0,-9-16 0,0 0 129,7 13-129,-7-13 0,0 0 0,0 0 0,-3-10 0,0-2 0,-4-7 129,-2 0-258,-2-8 129,1 0 0,-4-5 0,0 3 0,1 0 0,-1 3 0,1 4 0,1 3-129,4 7 129,8 12 0,-14-14 0,14 14 0,0 0 0,-15-11 0,15 11 0,0 0 0,-11-10 0,11 10-129,0 0 129,-13-9 0,13 9 0,0 0-129,-13 8 129,5 6 0,-3 2 0,1 8 0,-5 3 0,-1 4 0,-2 1-129,-1-3 129,-1 5-258,2-5-387,10 10-1806,-7-20-2709,12 4-129,3-23-516,0 13-387</inkml:trace>
  <inkml:trace contextRef="#ctx0" brushRef="#br0" timeOffset="19822">7005 12567 2709,'0'0'4902,"1"-11"-258,-1 11 129,0 0-2451,0 0-774,0 0-258,0 0-387,0 0 0,0 0-129,0 0-258,0 0 0,0 0-129,0 0 0,0 0-258,-1 8 129,3 7-129,5 9 0,1 2 0,0 4 0,1 2 0,3-1 0,-3 2-129,1-8 0,0-6-129,-3-8-387,4 0-387,-11-11-3999,0 0 129,13-5-645,-13 5-387</inkml:trace>
  <inkml:trace contextRef="#ctx0" brushRef="#br0" timeOffset="20575">7257 12554 3096,'0'0'4902,"0"0"-129,0 0-387,0 0-1806,0 0-1548,0 0-258,0 0-129,0 0-258,0 8-129,-3 5 0,-3-2 0,0 7 0,-2-2 0,1 3 0,-6-1 0,2 5 129,-1-3-129,2-3-129,0 0 0,0-2 0,2-3 0,8-12-129,-9 19 0,9-19 129,0 0-129,-6 10 0,6-10 0,0 0 0,0 0 0,0 0 0,-4 11 0,4-11 0,0 0 0,-6 15 0,6-15 0,0 0 0,-7 12 129,7-12-129,0 0 0,0 0 0,0 0 0,-6 11 0,6-11 0,0 0 0,0 0 0,0 0 0,0 0 0,-2 11 129,2-11-129,0 0 129,0 0-129,0 0 0,0 0 129,0 0-129,0 0 129,0 0-129,0 0 0,0 0 0,0 0 0,0 16 0,-1-6 129,1 5-258,-1 3 258,1 3-129,-1 0 129,1-1-258,0-1-129,-2-6-258,2 5-903,0-18-3225,0 0-387,0 0-387,0 0-387</inkml:trace>
  <inkml:trace contextRef="#ctx0" brushRef="#br0" timeOffset="21838">6941 12390 2580,'0'0'4773,"0"0"-129,0 0-1032,-13-5-1419,13 5-645,0 0-645,0 0-387,0 0-129,0 0-129,0 0 0,0 0 129,9-10-258,-9 10 129,21-16-129,-9 8 0,-12 8 0,21-16-129,-21 16 0,16-7 0,-16 7 0,15-1 0,-15 1 129,13 12-129,-13-12 129,16 14 0,-16-14 0,19 5 0,-19-5 0,21 0 129,-11-3-129,3-2 0,-1-1 0,3-1-129,1 0 0,0 2-129,-1 1 0,0-4-129,2 3-129,-2-4-258,5 6-645,-12-11-3096,3 4-516,-11 10 0,3-13-516</inkml:trace>
  <inkml:trace contextRef="#ctx0" brushRef="#br0" timeOffset="22538">7365 12949 3225,'0'0'4386,"3"12"129,-3-12-1548,0 0-1032,0 13-258,0-13-387,0 0-387,-6 16-258,6-6 0,-3 2-387,3 2 0,0-1-129,0-1-129,0 2-258,0-14-645,3 13-2580,-3-13-903,0 0-516,2-6-387</inkml:trace>
  <inkml:trace contextRef="#ctx0" brushRef="#br0" timeOffset="22770">7389 12789 7353,'-6'-12'4386,"6"12"0,0 0-1677,0 0-2193,-2 7-1806,2-7-2709,0 12-258,0-12-774,0 0 387</inkml:trace>
  <inkml:trace contextRef="#ctx0" brushRef="#br0" timeOffset="27126">4630 10045 3096,'-20'0'4515,"1"0"-258,19 0-1032,-13 0-1548,13 0-774,0 0-129,0-14-258,19 7-258,6-6-129,9 1 0,4-2 0,7 2-129,1 0 129,1 4-129,-7 6 0,-5 2 0,-7 12 0,-10 10 0,-11 7 0,-7 8 129,-5 8-129,-9 6 129,-5 6-129,-2 0 129,-2 0-129,-4 0 129,0-4-129,3 2 0,-4-4 258,1 2-258,-3-1 0,-1 5 0,-1-1 0,-2 4 0,4 1 0,2-6 0,8-2-129,8-7 129,11-6 0,7-11 0,18-10-129,14-7 258,14-9-129,6-2 0,6-1 0,5 0 0,-1 0 0,-2 8-129,-4 6 129,-8 9 0,-8 9 0,-12 8-129,-13 9 258,-11 10-129,-10 3 0,-9 10 0,-13 5 0,-16 7 0,-2 4 0,-9-1 0,-6 1 0,-6 1 129,1 0-129,1-6 0,4-7 129,8-5-129,13-6 0,13-6 0,9-1-129,12-15 129,18-3-129,10-7 129,6-7-129,6-8 129,4-3 0,-1-4 0,0-3-129,-3 2 129,-7 1 0,-4 6 0,-9 5-129,-7 9 258,-8 1-129,-5 9 0,-10 2 129,-8 7-258,-7 3 258,-3 4-258,-10 4 258,-1 4-258,-7 7 0,-1 2 258,-3 0-258,1 1 129,2-1 129,10-8-129,8-3 129,13-11-129,16-10 129,12-10-258,23-13 258,17-10-258,12-9 129,11-6-129,5-6 129,-2-1 0,-5 3 129,-10 4-129,-16 6 0,-14 9 129,-17 14-129,-15 15 129,-10 8-129,-14 12 129,-7 6-258,-7 9 258,-2 0-129,-2 0 0,-1 3 129,-2-6-258,1-3 258,6-7-129,1-9 0,12-10 0,8-7 129,15-7-258,9-13 258,20-14-129,19-2 0,14-15 0,13-7 129,9-4-129,2 0 0,-2 4 129,-7 2-258,-9 8 129,-11 12-129,-12 5 129,-10 15 129,-15 10-258,-8 6 258,-7 7-129,-4 11 0,-7 6 0,-11 8 0,-5 3 129,-9 6-258,-3 0 258,0-5 0,1 0-129,4-9 258,9-9-258,12-12 258,9-11-387,12-10 516,16-11-645,14-8 258,8-13 387,9-11-516,11-10 258,8-9-258,9-11 258,5-10-129,6-2 129,-2-2-129,-1 3 0,-3 8 0,-8 7 0,-9 14 129,-14 15-129,-13 20 0,-7 9 0,-9 24 0,-13 11-129,-4 11 129,-8 9 0,-3 6 0,-4 2 0,0 0 0,2-1 129,0-4-129,7-5 129,1-8-129,7-6 0,6-7 129,11-13-129,6-4 0,8-17 0,10-9-129,4-17 129,13-15 0,5-11 0,7-13-258,5-11 258,6-3-129,-1-1 0,-1 8-129,-8 7 258,-10 17-129,-10 18 129,-8 19 0,-16 15 0,-9 23 0,-8 17 0,-4 9 0,-6 9 0,1-1 129,-1-2-129,3-1 258,6-12-258,2-9 129,8-13-129,4-15 129,11-12-129,11-12 129,6-20-129,10-16-129,9-9 129,4-14-129,3-10 0,1-4-129,-1 1 129,-5 5 0,-6 7 0,-5 9 129,-9 14 0,-9 14 0,-7 16 0,-6 15 0,-10 11 0,-4 18 0,-6 12 0,-6 9 0,-2 8 129,-5 4-258,-2 2 258,2-1 0,-1-3-129,2-7 129,3-7-129,5-7 258,6-14-258,8-9 129,7-14-129,7-9 0,6-11 0,7-8-387,-1-10 387,2-2-129,-3-5 0,-2 2 0,-6-1 129,-3 3-129,-6 2 0,-2 4 258,-3 6-258,-5 7 129,1 10 0,-4 11 0,-5 7 0,-4 17 129,-5 10-129,-5 8 0,-2 8 0,-2 2 129,-3 1 0,4-3 0,1-7-129,5-7 129,6-9-129,6-12 258,6-12-258,8-7 0,5-17 0,5-13-258,4-6 258,2-7-129,0 1 129,-2 3-129,-6 3 129,-4 10-129,-5 10 129,-1 6 0,-4 14 0,-1 0-129,-3 10 129,2 3 0,3 2 0,0-2 0,-1 0 0,3-1 0,-2-2 129,0 0-258,2-5 129,-2-2 0,3-2 0,1-1 0,0-5 0,8-8 0,2-2 0,1-4 0,3-3 0,-1 0 0,4-2-129,0 3 129,-5 1 0,-2 8 0,-4 6 0,-6 6 0,-5 10 0,-5 9 0,-6 8 0,-3 3 0,-1 4 129,-2-1-258,6-2 258,6-8-129,3-4 0,9-10 0,5-6 0,5-3 0,8-12 0,2-5 0,5-4 0,-3-1 0,1-6-129,0 3 129,-4-3 0,-4 2 0,-2-1-129,-3 0 129,-4 1 0,-3 7 0,-3 3-129,-3 5 129,-4 11 129,-6 8-129,-4 18 0,-9 7 129,-4 10 0,-6 10-129,-1 7 129,-2-1 0,2-1-129,2-6 129,8-9 0,9-11 129,6-12-258,9-15 129,11-6-129,5-18 0,7-8 129,7-9-258,0-6 129,1-2-129,-1 5 129,-3 1-258,-1 8 129,-2 3 0,0 8 129,-3 7 0,1 4 0,-1 6 0,-3 1 0,-1 6 0,-4 6 0,-2 5 129,-5 4-129,-3 4 129,-4 4 129,-4 3 0,-1 1-258,2 2 258,0-5-129,4-2 129,7-10-258,8-7 129,7-10 0,6-5-387,13-16 387,1-8-258,5-8 129,0-4-129,-2-4 129,-2 1 0,-5-1-129,-3 9 258,-5 0-129,-6 11 0,-5 6 0,-3 10-129,-8 8 129,-4 7 0,-6 14 129,-2 8-129,-6 6 0,-3 3 129,-5 1 0,0 3-129,-1-1 129,-1-6 129,2-8-258,1-5 258,3-7-258,3-11 129,7-3-129,-1-12 0,4-5 0,5-7-258,0-4 258,0-2-129,2-5 0,-2 4-129,-1-2 129,-2 1 129,-2 6-129,-7 6 129,-2 8 0,-6 7 0,-7 10 0,-3 15 0,-7 10 129,-4 7 0,-2 9 0,1 3 129,3-2-129,4-4 0,5-3 0,7-9 0,4-8 0,8-9 0,4-7-129,4-7 0,6-3-258,4-3-774,-3-10-2838,7 1-645,-5-10-516,4-6-258</inkml:trace>
  <inkml:trace contextRef="#ctx0" brushRef="#br0" timeOffset="34789">17156 13198 1032,'0'0'1290,"0"0"-258,0 0 0,0 0 258,0 0 258,0 0-129,0 0 258,0 0 129,0 0 0,0 0-129,0 0-258,0 0-258,0 0-258,0 0-129,0 0-258,0 0 0,-9-2-129,9 2 0,0 0 0,0 0 0,-13-8 0,13 8 0,-11-7 0,11 7 0,-16-8-129,16 8 258,-20-9-258,20 9 0,-18-8 0,18 8-129,-23-9 0,12 2 0,0 0 0,11 7 0,-19-12 0,19 12 0,-20-14 0,20 14 0,-21-13 0,21 13 0,-23-12 0,8 5 0,2-1-129,-2 2 129,1-4-129,0 2 0,0-1 129,-1 0-129,3-2 129,-2 1-129,1 3 0,-4-6 0,2 7 129,-2-4-129,-2 4 0,-1-2 129,-2 1-129,2-1 0,-3 1 0,1 0 0,0-3 0,4 0 0,-2 1-129,1-2 258,-1-2-258,2 0 258,-1 1-258,-1-1 258,-2 0-129,2 1 129,-5 0-129,0 2 0,2-2 129,-2 5-129,1-3 0,0-2 0,2 2 129,0 0-129,2-2 0,0-2-129,1 1 258,3 0-129,-2-2 0,-1 3 0,-1-1 0,-1 0 0,0 0 0,-3 1 0,2 2 0,-5 0 0,5 1 0,-3-1 0,1 3 0,-1-3 0,0 3 0,4 0 0,0-1-129,0-1 129,-2-1 0,0 2 0,3-2 0,-3 1 0,-3 0 0,-3-1 0,-2 1 0,1 3 0,-3-3 129,1 1-129,2-1 0,-3 0 0,5 0 0,1 0 0,4-2 0,-3 0 0,3 3 0,0-2 0,-3 2 0,1 0 0,-2 2 0,-2 0 0,-4 0-129,4 0 129,-2 2 0,-1-1 0,3 0 0,1-4-129,1-3 129,1 2-129,4-3 258,-4-1-258,4-1 258,-4 3-129,-3 0 129,-1 3-129,0 5 0,-1-2 0,-1 3 129,0 0-129,3-1 0,3-1 0,1 0-129,1-3 129,4-1-129,1-1 129,1 0-129,-1 2 258,-1-1-387,3 2 258,-2 3 0,5 0 0,1 3 0,13 1 0,-17-2 0,17 2 0,0 0 0,-11-5 0,11 5 129,0 0-129,0 0 0,-1-12-129,1 12 129,0 0 0,0 0 0,5-9 0,-5 9 0,16 0 0,-16 0 0,23 1 0,-6-1-129,2 0 129,4 0 0,-1-1 0,2-2 0,1 0 0,1 0 0,0 0 0,-1 1 129,-1 2-129,1 0 0,-2-2 0,1-2 0,-1 1 0,-2-3 0,-3 0 0,-3 1 0,-3-1 0,-12 6 0,14-6-129,-14 6 129,0 0 0,0 0 0,0 0 0,-8 0 0,8 0 0,-15 0 0,15 0 0,-18 0 0,6 0 0,1 0 0,-5 0-129,1 2 129,-6-1 129,2 2-258,-3 1 129,1-1 0,-2 2 0,1-2 0,1-1 0,1 2 0,0-1 0,0-2 0,0 2 129,4-2-258,-3 2 258,3-1-129,0 1 0,3 0 0,1 0 0,12-3 0,-18 4 0,18-4 0,0 0 0,-12 11-129,12-11 129,0 11 0,0-11 0,15 20 129,-4-2-129,3-1 0,0 5 0,3 2 129,-2 0-129,-1 1 129,-2-4-129,1-1-129,-1-9 0,-2 3-774,-10-14-4257,17 0-258,-9-16-387,4 0-516</inkml:trace>
  <inkml:trace contextRef="#ctx0" brushRef="#br0" timeOffset="1.18899E6">14040 11751 2580,'0'0'3483,"0"0"-387,0-12-774,0 12 0,0 0-645,0 0-258,0 0-387,0 0 129,0 0-387,0 0-129,0 0 0,0 0-258,1 7 258,-1-7-387,1 12 129,0-2-258,-1 2 129,0 5 0,0 0-129,0 8 129,-2 0-129,1 4 129,-2-1-129,1 4 258,0-3-387,-1-1 258,-1-3-258,1-5 0,1 0 129,2-8-258,-1 1 258,1-13-129,0 14 129,0-14-387,0 0 0,0 0-774,15 8-3354,-15-8-645,0 0-645,0 0-258</inkml:trace>
  <inkml:trace contextRef="#ctx0" brushRef="#br0" timeOffset="1.18959E6">13909 11942 516,'-15'-1'4515,"15"1"258,0 0-1548,-10-11-774,10 11-387,0 0-387,0 0-387,0 0-387,0 0 0,0 0-129,0 0-258,0 0-129,0 0 0,10-1 129,5 1-258,1 0-129,4 1 0,2-1 0,1 5 0,2-4 0,2-1 0,-1 0-129,-2 0 0,2-3 0,-6-1 0,1 0-258,-8-5-387,7 9-774,-20 0-3612,0 0-258,0 0-516,0 0-129</inkml:trace>
  <inkml:trace contextRef="#ctx0" brushRef="#br0" timeOffset="1.19107E6">14101 11667 4128,'0'0'4386,"-1"-12"-1677,-5 1-645,6 11-129,0 0-387,0 0-258,0 0 0,0 0-387,-13-8-129,13 8-129,0 0 0,-12 0-258,12 0 0,-14-3-129,14 3 129,-13-8-258,13 8 129,-19-1-129,9 1 258,-1 0-258,-3 0 0,3 2 0,-3 2 0,3 2 0,-3-3 0,2-1 0,1 0-129,11-2 129,-21 4 0,12-3 0,-3 1-129,0 0 0,12-2 129,-22 9-129,11-2 0,0 3 0,-2 1 0,1-1 0,2 3 129,-1 6-129,0-2 0,1 3 129,3-3-129,0 2 0,2-2 0,0 3 129,2-1-129,-1-3 0,2 1 0,1-1 0,-1 0 0,2 0 129,0 1-129,0 0 0,0-1 0,5 0 0,0-1 0,1 0 129,0-1-129,2-1 0,4-1 0,-4-2 0,5-2 129,1 3-258,-1-5 129,2 0 0,0-1 129,4-1-129,0 0 129,1 0-129,0 2 129,-1-3-129,1 1 258,1 0-258,-4 0 0,1-1 0,-2-1 0,2-2 0,-1 0 129,0 0-129,3 0 0,-4 0 0,2-2-129,-3-1 258,4 1-258,0 0 258,-2-2-387,0 0 387,2-1-387,0-4 387,0 1-258,-2-4 129,-1-3-258,-1-1 387,-3-3-129,-3-1 0,-2-1 0,-2 0 0,-3-1 0,-2 1 0,0 0 0,0-1 0,-4 0-129,-2-2 129,1 2 0,-1-2 0,-3-1 0,2 2 0,-2 0 0,-3 2 0,-1 2 0,-6 4 0,3 1 0,-4 2 0,-5 3 0,3-1 0,-2 3-129,0-1 129,-1 3 0,5-2 0,-1-1-129,1 4-129,5 4-774,-10 5-4128,9 11-129,-5 1-387,4 8-516</inkml:trace>
  <inkml:trace contextRef="#ctx0" brushRef="#br0" timeOffset="1.19387E6">14623 11125 2580,'2'-11'5031,"-2"11"-387,0 0-1419,-8-9-1419,8 9-387,0 0-516,0 0-129,0 0-258,0 0 0,0 0 0,0 0-258,0 0 0,-12 7 0,12-7-129,-14 20 129,4-5-129,-2 1-129,-2 1 129,-1 3-129,-1 0 0,-1 0 0,4-2 0,-4 1 0,3-1 258,0 0-258,2-1 129,1 3-129,-2-3 0,3 0 0,1-3 129,0 1-129,2-5-129,7-10 258,-12 16-258,12-16 258,0 0-129,-13 9 0,13-9 0,0 0 0,0 0 0,-14 7 0,14-7 0,0 0 0,-13 10 0,13-10 129,0 0-129,0 0 0,-10 13-129,10-13 258,0 0-258,0 0 129,0 0 129,-8 11-129,8-11 0,0 0 0,-12 15 0,12-15 0,-10 14 0,10-14 0,-7 12 0,7-12 0,0 0 0,0 0 0,-8 12 0,8-12 0,0 0 0,0 0 129,0 0-129,0 0 0,0 0 0,0 0 0,0 0 0,0 0 0,0 0 0,0 0 0,0 0 0,0 0 0,0 0 0,0 0 0,0 0 0,0 0 0,0 0 0,7 1 0,-7-1 0,0 0 0,14-1 0,-14 1 0,16-8 0,-16 8 0,18-8 0,-5 3 0,-3 1 0,3-3 0,0 1 129,-13 6-129,20-10 0,-20 10 0,16-9 0,-16 9 0,11 0 0,-11 0-129,0 0 129,0 0 0,11 2 0,-11-2 0,0 0 0,0 0 0,0 0 0,0 0 0,0 0 0,0 0 129,-12 5-129,12-5 0,-20 8 0,8-2-129,2 2 129,10-8 0,-21 15 0,21-15 0,-16 14 0,16-14 0,-16 5 0,16-5 0,-13 2 0,13-2 0,-17 0 129,17 0-129,-21 3 0,21-3 0,-16 1 0,16-1 129,-10 0-129,10 0 258,-4-17-258,4 2 0,1-6 129,5-3-129,0-2 0,0-2 0,2 2 0,-6-2-129,2 3-258,-4-1-387,6 13-3870,-6-8-387,0 5-516,0-3-387</inkml:trace>
  <inkml:trace contextRef="#ctx0" brushRef="#br0" timeOffset="1.19504E6">14740 10743 1161,'-12'0'4902,"12"0"129,-8-6-1677,8 6-903,0 0-387,0 0-645,0-19-387,0 19-129,0 0-129,2-12-258,-2 12-129,0 0 0,0 0-129,0 0-129,0 0 0,15-7-129,-15 7 0,20-1 0,-9 1 0,2 0 0,1 0 0,-1 0 0,1 1 0,-3 3 0,-11-4 0,20 12 0,-20-12 0,14 13 0,-14-13 0,15 11 0,-15-11 0,11 5 0,-11-5 129,0 0-129,10 3 0,-10-3 0,0 0 0,0 0 0,0 0 0,0 17 0,0-17 0,-6 16 0,2-3 0,-1-1 0,-1 2 0,1 1-129,0-1 129,-1-1 0,1 1 0,-2 2 0,1-1 0,0-2 0,0-1 0,6-12 0,-10 18 0,10-18 0,-8 13 0,8-13 0,0 0 0,-6 12 0,6-12 0,0 0 0,0 0 0,0 12 0,0-12 0,0 0 0,0 0 0,10 7 0,-10-7 0,0 0 0,16 8 0,-16-8 0,15 2 0,-15-2 0,15 5 0,-15-5 0,22 2 0,-22-2 0,23 0 0,-13 0 0,2 0 0,0 0-129,1 0-258,-13 0-516,28 5-1677,-28-5-2451,15 0-387,-15 0-258</inkml:trace>
  <inkml:trace contextRef="#ctx0" brushRef="#br0" timeOffset="1.1956E6">14772 10868 1,'-12'0'4256,"-1"9"1,13-9-1419,0 0-387,-15 0-516,15 0-387,0 0 0,0 0-387,0 0-129,0 0-129,1-14-258,-1 14-258,0 0 0,15-7-129,-15 7-129,18-2 0,-18 2-129,22-4 0,-6 2 0,0-3 129,-1 1-258,3 0 129,-3 1-129,-2-5-516,2 11-1548,-15-3-2709,15 6-258,-15-6-645</inkml:trace>
  <inkml:trace contextRef="#ctx0" brushRef="#br0" timeOffset="1.19677E6">15105 10960 2322,'-1'-11'5160,"1"11"-387,0 0-903,0 0-2064,0 0-645,0 0-258,0 0-387,2-11-129,-2 11-258,0 0 129,14-13-129,-14 13 0,17-7 258,-17 7-258,13-4 129,-13 4-129,0 0 0,13 8 129,-13-8-129,3 15 0,-3-15-129,3 20 129,-3-20 0,0 19-129,0-19 0,0 19 129,0-19-129,-3 19 129,3-19-129,-10 21 0,10-21 129,-11 16-129,11-16 0,-7 16 129,7-16-129,-1 9 129,1-9-129,0 0 0,0 0 129,8 8-129,-8-8 129,18 2-129,-8 0-129,3-2 0,1 5-516,-14-5-1935,20 0-2193,-20 0-516,22 0-387</inkml:trace>
  <inkml:trace contextRef="#ctx0" brushRef="#br0" timeOffset="1.1975E6">15388 11013 1161,'-4'-12'5160,"4"12"0,0 0-516,0 0-2322,-8-12-903,8 12-516,0 0-129,0 0 0,0 0-387,0 0 0,0 0 0,0 0-129,-5 9 0,3 3 0,-1 0 129,0 3-258,-1-1 0,2 2 0,1-5 0,1-11-258,-1 20-129,1-20-645,9 7-1032,-9-7-3096,0 0-387,10-9-387,-10 9 130</inkml:trace>
  <inkml:trace contextRef="#ctx0" brushRef="#br0" timeOffset="1.19775E6">15394 10856 5547,'-14'-8'5547,"14"8"-516,-10-9-258,10 9-3612,0 0-645,0 0-903,0 0-4128,0 0-387,0 0-516,0 0-258</inkml:trace>
  <inkml:trace contextRef="#ctx0" brushRef="#br0" timeOffset="1.19901E6">14793 10703 3870,'12'-9'4128,"-12"9"-903,0 0-516,15-5-903,-15 5-387,0 0-516,0 0-129,0 0-258,0 0-129,14-9-258,-14 9 0,12-3 0,-12 3 0,14-5 0,-14 5 0,14-4 129,-14 4 0,0 0-129,13-8 129,-13 8 0,0 0 0,0 0-129,13-3-129,-13 3 129,0 0-129,11 0 0,-11 0 129,0 0-129,13-4 0,-13 4 129,0 0-129,0 0 129,13-5-129,-13 5 129,0 0-129,0 0 0,0 0 129,0 0-129,0 0 0,12 0 0,-12 0 0,0 0-129,14 0 129,-14 0 0,0 0 0,13 0 129,-13 0-129,0 0 0,0 0 0,0 0 129,0 0-129,0 0 0,0 0 0,0 0 0,0 0 129,0 0-129,0 0-129,0 0 129,0 0 0,0 0 0,0 0 129,0 0-129,0 0 0,0 7 0,0-7 0,-12 14 0,12-14 0,-11 23 0,5-10-129,-2 0-774,8 1-3870,0-14-258,-2 15-387,2-15-258</inkml:trace>
  <inkml:trace contextRef="#ctx0" brushRef="#br0" timeOffset="1.20174E6">15672 10848 1935,'-14'2'5289,"14"-2"-258,0 0 0,-16-15-2838,16 15-903,0 0-387,0 0-129,0-16-516,0 16 0,11-19-258,-1 8 129,1-4-129,1 1 0,1-2 129,0 7-129,-1-3 0,-1 4 0,-11 8 129,16-2 0,-16 2-129,18 5 129,-11 7 0,7 1 0,-2-2 0,6 2 0,2-4-129,1 0 129,1-2 0,3-6 129,-1-1-129,0 0-129,0-7-387,-5-10-1161,0 7-3483,-4-6 0,1 3-516,-5-2-516</inkml:trace>
  <inkml:trace contextRef="#ctx0" brushRef="#br0" timeOffset="1.20301E6">16129 11148 1935,'0'0'4902,"0"0"0,0 0-1032,0 0-1935,0 0-387,17-4-387,-15-8-258,14 5 0,-8-8-387,9-2-129,-5 0-129,6-4 0,-3-2-129,5-1 0,0-6 0,-3-1 0,3-4 0,-2 0-129,1-3 129,-5 3-129,0-5 129,-2 8-129,-5 1 0,0 2 258,-3 6-516,-1 5 516,-2 4-516,-1 14 258,0-16 0,0 16 0,0 0-129,0 0 0,0 0 129,0 0 0,0 0 258,0 0-258,0 0 258,0 0-258,4 16 258,-2-3-258,-1 2 258,0 8-129,-1 2-129,1 1 129,-1 5 0,3 0 0,-3 3 0,3-3 0,-1 0-129,2-2 129,-2-4 0,3 1 0,-1-7-129,0-1 129,2-2-129,0-3 129,-1-1-129,-5-12 129,8 9-129,-8-9 0,0 0 129,14-14-129,-8-5 129,1-6-129,0-6 0,6-6 0,-1-3 129,-1-2-258,6 3 129,-4 3-129,1 3 129,2 4-129,4 4-129,-2 1 129,-2 2-129,4 3 258,-1 2-387,-1 2 0,0 6-903,-15-4-3483,-3 13-258,11-6-645,-11 6-129</inkml:trace>
  <inkml:trace contextRef="#ctx0" brushRef="#br0" timeOffset="1.20364E6">17054 10531 5676,'-13'-2'5547,"-13"4"-516,16 4 0,-15-4-3354,16 12-903,-9-2 129,3 3-516,1 7 0,0-1-258,-3 4 129,0 3-129,2 5 129,-3 2-129,1 1-129,0 5 258,3-2-258,1 0 129,4 0-129,0-3 0,8-7-258,1-6-129,6 8-1677,1-17-2967,9-4-387,-4-6-387,9 0-129</inkml:trace>
  <inkml:trace contextRef="#ctx0" brushRef="#br0" timeOffset="1.20469E6">17089 10738 3612,'0'0'5031,"0"0"-258,-10-6-774,10 6-2064,0 0-774,0 0-258,-19 8-129,19-8-258,-11 16 0,7-1-258,-4-3 0,4 6 0,-3 0 0,2 5 129,-2 0-258,6-1 0,-2-2 0,3-2 0,0-3-129,4-3 129,-4-12-129,22 8 129,-5-8-129,2 0 129,2-5-129,-1-7 0,3-3 129,-2-6-258,-2-1 129,0-3 0,-4-5 0,-3-3 0,-4 0 0,-3-1 0,-4 1-129,-1 3 129,0 3-129,-9 7 129,-3 6 0,-3 7 0,-2 7-129,-3 3-129,4 14 0,-7-3-903,16 13-3096,-8-6-774,8-1-516,-1-3-129</inkml:trace>
  <inkml:trace contextRef="#ctx0" brushRef="#br0" timeOffset="1.20502E6">17288 10972 4257,'0'0'5289,"0"0"-129,0 0-258,2 17-2580,-2-17-1290,0 17-129,-4-5-387,3 7 0,-3 5-258,-1 0-129,0 5-387,-3-13-1290,6 5-3096,2-21-774,1 17 129,-1-17-645</inkml:trace>
  <inkml:trace contextRef="#ctx0" brushRef="#br0" timeOffset="1.20582E6">17532 10996 2967,'0'0'4773,"0"0"258,0 0-1806,0 0-1161,0 0-516,0 0-258,0 0-129,0 0-387,0 0-129,0 0-129,-3-18 129,5 0-258,2-7 0,6-6-129,-2-2 0,2-2-129,-1-4 0,1 3 0,-3 3 0,0 6-129,-1 2 0,1 6 0,-2 5 0,-5 14 0,7-15 0,-7 15-129,0 0 129,0 0 0,13 3-129,-13-3 129,8 22 0,-3-6 0,-1 4 0,1 6 129,0 1-129,1 2 0,1 2 0,-1 0 129,1-1-129,-1-6 0,1-3 0,1-5 129,-4-4-129,-4-12 0,13 8 129,-13-8-129,0 0 129,14-6-129,-14 6 0,10-20 129,-2 3-129,0-4 0,3-8 0,-1-1 0,3-6 129,3-5-258,-4 0 0,1 3 258,0 3-387,-6 6 129,-1 8-516,-6 3-129,0 18-1548,0 0-2709,-3 11 0,-6 1-903,6 4 258</inkml:trace>
  <inkml:trace contextRef="#ctx0" brushRef="#br0" timeOffset="1.20641E6">17893 10903 1032,'0'0'4773,"0"0"387,0-7-645,0 7-1548,0 0-1032,0 0-774,0 0-258,0 0-516,0 0 0,13-11-258,-13 11 0,13-3 0,-13 3 0,14 0-129,-14 0 129,13 12 0,-13-12 0,5 24 129,-3-9 0,-2 4-129,0-3-129,-2 2 129,-2-1-129,0-5 129,-1 1-129,0-2 0,5-11 129,-8 15-129,8-15 0,0 0 0,-12 13 0,12-13 0,0 0 0,0 0 0,-8 9 0,8-9 0,0 0 0,9 0 129,-9 0-129,19 0 0,-7-3 0,-2 1-129,3 2-129,-13 0-903,30 0-3354,-30 0-645,17 1-258,-17-1-258</inkml:trace>
  <inkml:trace contextRef="#ctx0" brushRef="#br0" timeOffset="1.20688E6">18090 10484 3870,'-15'-6'5160,"15"6"0,0 0-387,0 0-2709,0 0-516,0 0-516,0 0-258,0 0-258,0 0-129,0 0-129,14 8 0,-2-1-129,2 5 0,5 5-129,-2 5 258,3 4-258,0 5 129,-3 8-129,-3 3 258,-4 8-258,-4 3 129,-6 1-129,0 0-258,-9-4-387,9 1-4257,-12-13-258,4-6-387,-4-15-516</inkml:trace>
  <inkml:trace contextRef="#ctx0" brushRef="#br0" timeOffset="1.23228E6">10493 11506 4773,'-12'1'5160,"12"-1"-387,0 0-1419,0 0-1935,0 0-387,-4-6-387,4 6-129,0-12 0,0 12-258,3-18 0,0 3 129,3 3-258,0-3 258,2-2-258,0-5 0,1 3 0,0-5 0,1 1 0,1-3-387,0 3 387,-1 1-258,-2-1 129,1 5 0,-1 3-129,-2 0 129,-6 15 0,10-14 0,-10 14 0,0 0 0,15-5-129,-15 5 129,0 0 0,15 10 0,-15-10 0,10 24 0,-1-7 0,0 2 0,1 3 0,1 6 258,-2 4-387,1 3 129,-1 1 0,-1-3 0,-3-1-129,3-6 0,-3-3-258,3-2-645,-8-21-3096,0 12-774,0-12-258,0 0-516</inkml:trace>
  <inkml:trace contextRef="#ctx0" brushRef="#br0" timeOffset="1.23255E6">10484 11361 5031,'0'0'4902,"0"-13"-129,0 13-258,14-4-3483,-14 4-645,22-3-387,0 3-1161,-5 0-3225,5 0-387,-1 0-387,2-2 129</inkml:trace>
  <inkml:trace contextRef="#ctx0" brushRef="#br0" timeOffset="1.23327E6">10945 11336 903,'16'0'4386,"-16"0"387,10 0-1806,-10 0-645,0 0-387,0 0-774,0 0-129,0 0-387,0 0-129,0 0-258,0 0 0,-7-4 0,7 4-129,-16 0 0,16 0-129,-22 0 387,11 0-258,-1 4 0,12-4-129,-20 11 258,20-11-387,-14 13 387,14-13-387,-12 12 258,12-12-258,-4 18 129,4-5 0,0-13 0,0 20 0,0-20-129,17 20 129,-17-20-129,20 16 258,-8-16-258,-1 0 129,-1-8 129,4-1-129,-3-10 0,-1-1 0,0-3 0,-3-5 129,-1 0-258,-2-2 129,0 1-258,-2 1 129,-1 2 129,-1 6-129,0 1-129,1 7 129,-1 12 0,0 0 0,0 0 129,0 0 0,-6 19 129,6 3-129,0 3 258,0 6 0,1 5 0,3 3-258,1-6 0,0-2-516,4 0-645,-4-10-3354,7-4-516,-12-17-129,18 12-387</inkml:trace>
  <inkml:trace contextRef="#ctx0" brushRef="#br0" timeOffset="1.23366E6">11121 11332 129,'0'0'4644,"-4"15"129,4-15-258,0 0-2322,1 17-774,-1-17-258,6 16-387,-6-16-129,13 25-258,-9-12-129,6 0 129,-7-2-258,-3-11 129,14 17-258,-14-17 258,0 0-516,16 0 129,-16 0 258,10-23-258,-4 9 258,0-3 129,0-3-516,-2 0 258,2 2 0,-2 1-129,2 6-774,-6-7-1677,3 7-2064,-3 11-387,4-18-129</inkml:trace>
  <inkml:trace contextRef="#ctx0" brushRef="#br0" timeOffset="1.23425E6">11371 11351 2709,'0'0'4644,"0"0"-129,0 0-2193,-14 0-774,14 0-258,0 0-387,0 13-258,0-13-258,0 0-129,13 7 0,-13-7 129,18 1-258,-18-1 129,19 0 0,-8-4 0,-11 4-387,17-15 258,-17 15-258,13-18 129,-13 18-258,4-20 258,-4 20-258,0-20 129,0 20 0,-10-11 129,10 11-129,-20-2 258,7 2-129,-1 2 129,-1 3 0,2 2 0,-1 1 258,3 3-258,11-11 258,-15 20-258,10-8 258,5 2-387,0 6 387,7 0-387,4 1-387,-1-4 129,9 2-903,-8-9-3096,9-2-774,-3-8-129,3-5 0</inkml:trace>
  <inkml:trace contextRef="#ctx0" brushRef="#br0" timeOffset="1.23466E6">11574 11289 1677,'0'0'4773,"0"0"258,0 0-516,-2 14-2322,2-14-774,-4 22-903,0-8 258,4 8-516,0-1 129,0 4-258,0-5 258,0 1-258,1-1 0,2-3 129,-1-6-129,-2-11 129,0 0-129,0 0 0,11-11-129,-3-7 0,-3-6 129,6-4-129,-1-1-258,0-1 0,5 4-258,-7-1-258,12 10-258,-13-1 129,11 12-516,-18 6 0,21-5-903,-21 5-2580,16 0 258,-16 0 0</inkml:trace>
  <inkml:trace contextRef="#ctx0" brushRef="#br0" timeOffset="1.23522E6">11924 11295 1419,'0'0'4644,"-9"-6"387,9 6-387,0 0-2709,-19-5-645,19 5-516,0 0-258,-11-5-129,11 5-129,-13 0 0,13 0-129,-17 2 0,17-2 0,-19 14 258,19-14-258,-14 17-129,14-17 258,-5 14-258,5-14 129,0 0-129,0 14 129,0-14-129,13 3 129,-13-3-258,15 4 129,-15-4-129,17 7 129,-17-7-129,19 19 129,-11-6-129,-1 1 0,0 0 258,-3-1-258,0 2 129,-4-3 0,-1-1 0,1-11 0,-18 12 0,5-6 129,-1-2-129,0-2 0,-2-1-258,5 5-645,-9-6-3225,20 0-774,-17-4-258,17 4-258</inkml:trace>
  <inkml:trace contextRef="#ctx0" brushRef="#br0" timeOffset="1.23582E6">12102 11372 2193,'0'-13'4773,"0"13"-258,0 0 0,0 0-3225,-14-12-516,14 12 0,0 0-387,0 0-129,-14 0 0,14 0-129,-10 0 129,10 0-129,-15 7 129,15-7-129,-17 11 129,17-11-258,-15 13 258,15-13-129,-10 15-129,10-15 129,-2 20-258,2-20 129,0 16-129,0-16 129,11 13-129,-11-13 129,15 9-129,-15-9 0,14 3 129,-14-3 0,15 0 0,-15 0-129,14-12 258,-14 12-258,14-23 258,-8 14-129,-6 9 129,8-20-129,-8 20 129,0 0 0,0 0-129,0 0 129,0 0-129,2 12 0,-2 0-129,0 0 129,2 1-387,-2-13-387,15 16-2064,-15-16-1806,16 5-516,-16-5 0</inkml:trace>
  <inkml:trace contextRef="#ctx0" brushRef="#br0" timeOffset="1.23618E6">12228 11330 3870,'0'0'4515,"-7"11"129,7 2-2838,0-13-516,-1 24-258,-3-13-258,4 5-129,0-4-258,1 2 129,-1-3-258,0 3 258,0-14-258,0 15 129,0-15-129,0 0-129,0-13 129,3-1-129,1-4-258,2-3 129,6-3-129,-3 0-129,3 2-129,-1 5 0,2 5-516,-7-2-516,12 8-2838,-18 6-903,15-2 129</inkml:trace>
  <inkml:trace contextRef="#ctx0" brushRef="#br0" timeOffset="1.2365E6">12424 11325 1806,'0'12'3999,"0"-12"0,0 0-2580,5 14-645,-5-14-516,0 0-258,15 8-129,-15-8-645,17 0-1419,-5 0-1806,-12 0 258</inkml:trace>
  <inkml:trace contextRef="#ctx0" brushRef="#br0" timeOffset="1.23674E6">12610 11229 3999,'0'0'5160,"0"0"-387,0 20-2193,-16-11-903,11 16-387,-12-1-129,3 13-516,-9 0-258,0 11 129,-6 6-258,-2 3-129,-6 4-258,0 6 387,4-7-516,0-3 129,8 1-1032,-5-14-3225,15-7-645,1-11-387,10-11 0</inkml:trace>
  <inkml:trace contextRef="#ctx0" brushRef="#br0" timeOffset="1.23854E6">11684 10855 3483,'-11'5'5031,"11"-5"-258,0 0-1548,-12-9-1677,12 9-258,0-27-258,7 10-387,-3-11 0,6-2-129,-2-9-129,5 1 129,-3-10-258,3-1 129,-4-4-258,2-2 129,-1-2-129,-2 2 0,1-3 129,-1 2-258,1 1 0,-3 4 0,2 2 129,2 2-129,-3 2 0,1 7 0,1-2 0,0 9 0,-2 0 0,0 2 129,-2 3-129,1 2 0,1 6 0,-1 1 0,-2 3 0,2 0 0,-6 14 0,8-15 0,-8 15 0,0 0 0,0 0 0,0 0 0,0 0 0,0 0 0,0 0 0,0 0 129,0 0-129,3 12 0,-3-12 0,0 22 129,1-8 0,2 3-258,0 7 258,1 1-129,3 3 129,-1 4-258,3 0 258,-2 1-258,3-4 129,-1 3 0,-2-11-129,-2-5 129,2-4 0,-7-12 129,0 0-129,0 0 0,10-13 129,-10-6 0,0-10-129,-4-3 129,-1-4-129,-1 1 0,0-3 0,0 6 129,-2 2-129,1 3 0,-2 6 0,-2 8 129,-2 2-129,-1 3 0,-1 5 129,-1 1-129,-3 2 0,2 0 0,3 5 0,0 3 0,0 3-129,2 3 0,-2 8-129,-3-7-1806,4 16-2838,-6-6-516,0-7-516,-2-6-258</inkml:trace>
  <inkml:trace contextRef="#ctx0" brushRef="#br0" timeOffset="1.24668E6">13712 11804 2580,'0'0'3096,"0"0"-1290,0 0-129,-8-10 129,8 10 258,0 0 129,0 0-387,0 0-129,0 0-258,0 0-387,0 10-129,0-10-387,0 0-258,-6 10-129,6-10 0,0 0-129,0 0 129,0 0 0,0 0 129,-14-10 0,14 10 0,0 0 0,-15-12 129,15 12-129,-16-4-129,16 4 129,-17-3-129,17 3 0,-18-3-129,18 3 129,-19-10-129,19 10 129,-17-11-129,17 11 129,-20-13-129,6 9 129,-2 2-129,-3 0 129,-3 2 0,-2 0-129,1 0 0,-1 3 129,-1 0-129,4-3 129,3 0-129,2-2 0,1-5 129,2 0 0,1-1-129,0 3 129,0-2-129,-2 2 129,0 2-129,-3 0 129,1 3-129,-2-1 0,3-1 0,0-4 0,0 2 0,2 0 0,0-2-129,-3-1 258,3 2-129,-3-1 0,3 2 0,-4 3 0,0 1 0,-2-1 0,3 1 129,1 0-129,1-1 0,-2-2 0,5-1 0,-2 0 0,13 4 0,-19-12 0,19 12 129,-17-10-129,17 10 0,-17-7 0,17 7 0,-19-4 0,19 4 0,-18-1 0,18 1 0,-15-5 0,15 5 0,-10-4 0,10 4 0,-12-8 0,12 8 0,0 0 0,-15-10 0,15 10 0,-13-7 0,13 7 0,-13-1 0,13 1 0,0 0 0,-15-3 0,15 3 0,0 0 0,0 0 0,-11-4 0,11 4 0,0 0 0,0 0 0,0 0 0,0 0 0,-12-10 0,12 10 0,0 0 0,0 0 0,0 0 0,0 0 0,0 0 0,0 0 0,0 0 0,0 0 0,-11-3 0,11 3 0,0 0 0,0 0 0,-11-5 0,11 5 0,0 0 0,0 0 0,-15 0 0,15 0 0,0 0 0,0 0 0,-11-4 0,11 4 0,0 0 0,0 0 0,0 0 0,-12-8 0,12 8 0,0 0 0,0 0-129,-11 0 129,11 0 0,0 0 0,0 0 0,0 0 0,0 0 0,-11 0 0,11 0 0,0 0 129,0 0-129,0 0-129,0 0 129,-9-12 0,9 12 0,0 0 0,0 0 0,0 0 0,0 0 0,0 0 0,0 0 0,0 0 0,0 0 0,0 0 0,0 0 0,0 0 0,0 0 0,0 0 0,0 0 0,0 0 0,0 0 0,0 0 0,0 0 0,0 0 0,0 0 0,0 0 0,0 0 0,-14-3 0,14 3 0,0 0 129,0 0-129,0 0 0,0 0 0,0 0 0,0 0-129,0 0 129,0 0 0,0 0-129,0 0 129,-7-10 0,7 10 0,0 0 0,0 0 129,0 0-129,9-8 0,-9 8 0,16-4 0,-5 1 0,-11 3 0,22-9 0,-10 2 0,1 2 0,-2 0 0,-11 5 0,19-5 0,-19 5 0,15-2 0,-15 2 0,11 0 0,-11 0 0,13-2-129,-13 2 129,11-4 0,-11 4 0,0 0 0,11-7 0,-11 7 0,0 0 0,0 0 0,0 0 0,0 0 0,-9 7 0,9-7 0,0 0-129,-12 5 129,12-5 0,0 0 0,-11 0 129,11 0-129,0 0 0,-17 0 0,17 0 0,-15 0-129,15 0 129,-20 4 0,20-4 0,-16 8 0,16-8 0,-16 11-129,16-11 258,0 0-129,-10 13 0,10-13 0,0 0 0,-10 13-129,10-13 129,0 0 0,-10 14 0,10-14 0,-10 11 0,10-11 0,-8 12 129,8-12-129,0 0 0,-7 14 0,7-14 0,0 0 0,0 0 0,0 12 0,0-12 0,0 0 0,7 12 0,-7-12 0,10 14 0,-10-14 0,7 25 129,-6-11-258,2 2 129,0 3 0,1-1 129,-2 0-258,1 1 129,2-2-387,-2-6-258,10 3-4128,-13-14-516,12 3-516,-12-3-516</inkml:trace>
  <inkml:trace contextRef="#ctx0" brushRef="#br0" timeOffset="1.25104E6">13317 11200 903,'0'0'4773,"0"0"387,0 0-516,0 0-2709,0 0-774,0 0-258,0 0-129,0 0-258,-2-15 0,2 15 129,0 0-258,0 0 0,-15-7-129,15 7 0,-15-3-129,15 3 0,-20 1 0,20-1-129,-19 0 129,19 0-129,-17 0 0,17 0 0,-14 2 0,14-2 0,-13 1 0,13-1 0,-14 1 0,14-1 129,-15 8-129,15-8 0,-15 12 0,15-12 0,-11 11 129,11-11-129,-7 12 0,7-12 0,0 0 0,0 0 129,0 14-129,0-14 0,0 0 0,16 5 0,-16-5 0,14 5 0,-14-5 0,15 8 129,-15-8-129,15 7-129,-15-7 129,15 9 0,-15-9 0,12 7 0,-12-7 0,11 7 129,-11-7-129,0 0 0,13 18 0,-13-18 0,8 15 387,-8-15-387,6 14 258,-6-14-258,5 15 258,-5-15-258,5 13 258,-5-13-129,0 0-129,3 13 0,-3-13 0,0 0 129,0 12-129,0-12 0,-10 17-129,10-17 258,-17 17-258,17-17 129,-19 20-129,19-20 129,-16 12 0,16-12 0,-18 0 0,18 0 129,-17-4-129,17 4 0,-19-11 0,7 7 0,12 4 0,-19-9 0,19 9-129,-12-5-258,12 5 0,-12-8-1161,12 8-3354,0 0-258,10-12-516,-10 12-129</inkml:trace>
  <inkml:trace contextRef="#ctx0" brushRef="#br0" timeOffset="1.25168E6">13368 11472 2709,'0'0'4515,"0"0"-1032,14 0-1677,-14 0-258,0 0-258,0 0-129,0 0-258,0 0-129,0 0-129,0 0 0,0 0-258,0 0 129,0 0 0,0 0 0,0 0 0,0 0-129,0 0 0,0 0-129,0 0 129,0 0-129,0 0 0,0 0-129,0 0 129,4 11 129,-4-11-258,0 14 0,0-14 0,0 17 0,0-17 0,0 15-129,0-15 0,-1 13-129,1-13-129,0 0-387,0 0-645,8 0-3483,-8 0-258,5-12-645,-5 12-129</inkml:trace>
  <inkml:trace contextRef="#ctx0" brushRef="#br0" timeOffset="1.25208E6">13408 11339 4902,'0'0'5160,"0"0"129,0 0-1419,0 0-2322,0 0-774,0 0 129,0 0-387,0 0-129,0 0 0,0-11-129,0 11 0,0 0-129,0 0 129,0 0-258,0 0 0,0 0-258,0 0-129,-5-15-1935,5 15-2451,0 0-774,0 0 0,0 0-257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12T17:12:05.469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8187 9067 1,'-11'-9'4643,"11"9"130,0-19 129,12 16-1935,-12-15-774,21 14-516,-13-12-387,15 12-387,-8-6-258,10 7 0,0-2-387,8 2-129,7-2 0,7 2 0,7-1 0,7 0-129,8-2 129,9-1 0,1-1 0,8 2 0,1-2-129,1 4 129,1 1 0,-5 3-129,2 0 0,-4 5 129,5 1-129,9-2 0,9-3 0,13-1 0,12-6 0,15-6 0,15-8 0,11-1-129,9-7 129,-2 3 0,-3-4 0,2 4 0,-5 0 0,-2 5 0,-7 1 0,2 1 0,-3 4 0,5-1 0,-2 3 0,3-2-129,7 1 129,2-1 0,4-3 0,-1 3 0,3 0-129,-1 3 129,3-1 0,-3 5 0,-2 2 0,0 3 0,-2 1 129,1-1-129,-3 0 0,5 2 0,0-6 129,0 2-129,-3 1 0,0-2 129,-5 4-129,-5 1 0,-2-1 0,-13 8 129,-8 6-129,-1-1 0,-3 7 0,-7-2 129,0 5 0,-4-3-129,-5 3 0,-1-2 129,-4 3-129,-6 1 129,-5 1 0,-9 4-129,-3 2 0,-8 1 129,-4 4-129,-8 1 0,-3 6 129,-2 0-129,-5 4 0,-3 1-129,-3 0 129,-1 3 0,-1 5-129,-2 2 258,2-4-129,0 5 0,1-1 0,-1 1 0,-3 1 0,3-4 0,-7 4 129,3 0-129,-8-2-129,-4 1 129,-1 1 0,-3 3-129,0 3 129,0 1 0,0-3-129,-1 2 129,0-2-129,1-4 129,-1 1 258,-5-3-258,-4-2 129,-2-3-129,-7 0 0,-3 5 0,-4-4 129,0 6-129,-2-3-129,1 1 129,3-2-129,-1-2 258,2 0-258,1-7 258,-3-2-129,-1-3 129,-3-5 0,-6 2 0,-1 0 0,-4-1 0,0 0 0,0 4-129,0-1 129,-2 4 0,2-1-258,0 1 129,0 2 0,0 2 0,0-1 0,0-4 0,-5 2 0,1-7 0,-1 3 0,-1-4 0,3-4 129,0 2-258,1 0 258,2 1-258,0-1 129,0 2-129,1 3 129,0 1 0,-1 3-129,0 2 258,-1 0-258,1 4 258,0-2-129,-1 4 0,1-2 0,0-2 129,-1-1-129,1 0 0,0-4 0,0 0 0,0 2 0,-4 0-129,-2 4 129,1 3 0,1 1-129,2 4 129,2 0 0,0 0 0,0-5 0,4-4 0,3-3 0,0-10 0,-1-3 0,-2-8 129,-2-3-129,-1-5 0,0-4 0,-1-1 0,0-1 0,0 1 0,2-2 0,-2-10-129,5 19 129,-5-19-129,6 12 129,-6-12 0,0 0 0,13 0 0,-13 0 0,9-18 129,-4 5-129,0-3 0,1-1 0,1-4 0,2-3-129,1-5 129,3-5-129,3-2 0,-1-5 129,5-2-129,2 0 129,-1 1-129,-2 5 129,0 5 0,-5 6 0,-2 6 0,1 4 0,-7 4 0,-6 12 0,13-18 0,-13 18 0,7-13 0,-7 13 0,0 0 0,3-13 0,-3 13-129,0 0 129,0 0 0,-6 13 0,-3-2-129,1 4 129,-2 4 0,0 5 0,-5-2 0,0 7 0,-1 0 0,-1 3 0,2 3 0,-2 1 0,1 0 0,1-1 0,1 4 129,4-7-129,-1-1 0,6-5 0,-1-7 0,3-3 0,1-4 0,2-12 0,-5 13 0,5-13 129,0 0-129,-19 0 0,19 0 0,-16-4 129,16 4-129,-20-16 0,6 7 0,3-4 129,-3-2-129,-1-2 0,-5-5-129,-3-6 258,-2-7-258,-3-1 0,-7-10-387,5 10-2580,-11-16-1677,8 2-516,-4-8-258,6-2-516</inkml:trace>
  <inkml:trace contextRef="#ctx0" brushRef="#br0" timeOffset="1213.1212">13845 9883 5805,'0'0'5418,"-14"-10"129,14 10-774,-14-9-3483,14 9-516,0 0-258,-10-12 129,10 12-387,-11-23 0,-1 7-129,-2 1 129,-2 3-258,-6 2 129,-4 8-258,-6 3 129,-5 16 0,-7 9 0,4 12 0,1 13 0,2 6-129,6 10 129,10 0-129,7-1 258,14-2-258,8-10 129,13-4-129,12-10 0,7-9-258,0-16-387,16 6-1806,-10-17-2580,7-3-129,-12-6-645</inkml:trace>
  <inkml:trace contextRef="#ctx0" brushRef="#br0" timeOffset="1602.1601">13948 10240 6837,'-23'5'5418,"23"-5"-258,-23 1-1032,18 9-3096,-7-1-516,6 8-129,-3-2-129,3 4 0,3 0-258,3 1 129,2-1-129,7-7 0,8 0 0,6-9 0,4-3 0,2-4-129,0-12 129,0-3 0,-5-7 0,-5-3 0,-6-3 0,-10 3 0,-3 2 0,-8 6 0,-8 4 0,-10 7-129,3 8 0,-6 2 0,6 7-516,-5-1-774,22 12-3225,-8-2-774,11 3-129,2-4-129</inkml:trace>
  <inkml:trace contextRef="#ctx0" brushRef="#br0" timeOffset="2218.2217">14237 10164 4386,'0'7'5547,"0"-7"-258,-1 26-387,-11-13-3612,12 13-387,-8-1-258,6 4-129,-3 0-129,-1 3-129,2-7-129,1-2 0,2-7 129,1-16-129,0 0-129,16 0 0,-1-17 129,5-12-258,4-4 129,0-1 0,2-3 0,0 1-129,-3 9 129,-6 6-258,0 10 258,-5 7 0,-12 4-129,12 17 129,-10 6 0,-2 5 0,-2 3 0,-1 3 129,-2-5-258,1 0 258,3-7-129,1-12 0,0-10 0,13-3 0,3-14-129,5-9 129,4-3 0,-2-3-129,2 3 129,-1 4 0,-3 5-129,-4 14 129,-1 6 0,-7 8-129,-4 10 129,-3 10 0,-2 2 0,0 3 0,-4 0 129,1-5-258,2-4-258,1-24-1161,0 19-3225,0-19-516,15-2-516,-1-13 258</inkml:trace>
  <inkml:trace contextRef="#ctx0" brushRef="#br0" timeOffset="2901.2901">14847 10141 4386,'0'0'5547,"-12"0"-258,12 0-516,0 6-3612,0-6-387,-1 17-258,-1-5-129,1 7 0,-3-3-129,0 5-129,0-2 0,-1 2 0,-1-2 0,2 0 0,0-6-129,4-13 0,0 11 129,0-11-129,4-6 0,6-8 0,1-6 0,0-2-129,5-5 0,-1 1 0,1 0 129,-2 0-129,0 5 129,-3 5-129,-11 16 129,19-15 0,-19 15 0,14 3 0,-11 11 0,0 5 129,-3 4-129,-1 5 129,1 2 0,0 1 0,-5-4-129,-1-1 129,3-2 0,-1-9-129,1-3 258,3-12-258,0 0 0,5-10 0,6-8-258,2-11 258,2-1 0,5-6-129,-1-2 129,2 2-129,0 3 129,-4 4-129,0 10 258,-4 7-258,1 9 258,-14 3-129,14 13 0,-9 6 129,-4 5-129,-1 10 0,0 1 0,-3 2 129,-3 2-129,0-3 0,1-7 0,0-1-129,5-4-774,0-24-3870,0 0-516,6 0-258,7-20-387</inkml:trace>
  <inkml:trace contextRef="#ctx0" brushRef="#br0" timeOffset="3382.3382">15363 10111 5934,'0'0'5547,"0"0"-129,0 0-387,0 0-4128,0 0-387,-9 9-129,3 3 0,1 10-258,1 2 0,-2 8 129,-1-2-258,3 0 129,4-3-129,0-2 0,6-8 0,6-11 0,2-6 0,7-13 0,-1-8 0,2-3 0,2-3 0,-2-5 0,-2 3 0,-2 4 0,-4 5 0,-5 3 0,-9 17 0,0 0 0,0 0 0,2 7 0,-4 13 0,-5 6 0,-6 5 0,5 4 129,0-1-258,3-3-258,5 0-387,0-15-3870,11-3-516,5-13-516,12-9-129</inkml:trace>
  <inkml:trace contextRef="#ctx0" brushRef="#br0" timeOffset="3774.3774">15832 10077 4902,'-20'36'5547,"10"-14"-258,-3 1-516,7 9-3354,-9-3-774,6 5-129,-8-5-129,10 0 0,-1-4-129,-1-6-129,5-6 0,4-13 129,0 0-258,13-17 129,2-12 0,5-2-129,1-3 0,4-1 0,1 3 0,-2 4 0,-1 5 0,-8 12-129,-1 6 129,-3 5 0,-5 12 0,-4 11 0,-2 7 0,-1 6 0,-5 3 0,-1 1 0,1-3-129,-1-5-258,7-3-258,0-29-1806,0 0-2451,19 0-387,2-16-516</inkml:trace>
  <inkml:trace contextRef="#ctx0" brushRef="#br0" timeOffset="3992.3992">16152 10118 4773,'10'-3'5547,"-10"3"0,5 11-516,5 13-3096,-12-4-903,2 13-258,-7 0-258,1 8-129,-3-4-129,-1-3-258,6-3-258,-2-19-645,13 0-2580,-5-23-1548,12-14-645,-2-20-129</inkml:trace>
  <inkml:trace contextRef="#ctx0" brushRef="#br0" timeOffset="4136.4135">16220 9916 7740,'-24'-17'5547,"0"8"0,24 9-645,-21-7-4644,3-1-4515,18 8-903,0 0-129,0 0-645</inkml:trace>
  <inkml:trace contextRef="#ctx0" brushRef="#br0" timeOffset="4792.4791">16573 10141 4128,'0'0'5676,"15"0"-258,-15 0-387,0 0-2838,-3-11-1032,3 11-387,-5-12-258,5 12-258,-13-12 0,13 12-258,-20-5 0,5 7 0,-3 1 0,-1 6 0,0 4 0,-5 3 0,3 6 129,1 5-129,0 2 0,7 2 129,4 1 0,5-2-129,4-2 0,5-4 0,13-7-129,4-10-258,12-1-774,-6-7-3741,14-9-258,-1-8-516,-2 0-258</inkml:trace>
  <inkml:trace contextRef="#ctx0" brushRef="#br0" timeOffset="5262.5262">16825 10158 5676,'11'-7'5676,"-11"7"-258,-8 0-516,8 0-3483,-17 3-516,17-3-129,-22 5-387,9-2 0,1 1-258,-2 3 0,2-1 0,2 5-129,-3 4 129,4 2-129,-2 1 0,5 2 0,2-2 0,2-2 0,2-3 0,0-13-129,21 4 0,-4-8 0,5-9 0,1-7 0,6 2 0,-3-4 0,-3 2 129,-1 1 0,-4 5 0,-6 7 0,-12 7 0,0 0 129,8 14-129,-8 5 0,-2 9 0,-2-1 0,4 4-387,0-9-387,13 8-1290,0-20-2967,10-8-129,1-8-774,9-11 258</inkml:trace>
  <inkml:trace contextRef="#ctx0" brushRef="#br0" timeOffset="5487.5486">17285 9714 6321,'1'-45'5547,"-1"45"-387,-4 8 0,-8 9-3870,6 23-387,-7 3-258,-1 20-129,-5 3-258,-2 10 0,-3 2-387,0-3-129,9 1-1161,-12-22-3354,21-9-516,-1-27-387,7-18-258</inkml:trace>
  <inkml:trace contextRef="#ctx0" brushRef="#br0" timeOffset="5685.5685">17112 9945 5805,'-33'-39'5676,"16"26"0,17 13-645,-17-17-3354,17 17-516,10 0-645,11 0-129,4 5-258,4-4-258,7 3-129,-6-4-516,11 12-1806,-13-8-2580,3 4-258,-11-2-516,4 5 130</inkml:trace>
  <inkml:trace contextRef="#ctx0" brushRef="#br0" timeOffset="5877.5876">17447 9994 6837,'15'27'5676,"-15"-15"-258,0 8-258,-12-1-3870,10 10-258,-5-1-387,4 5-258,-6 2-129,0-4-129,2-1-387,-2-11-258,9-2-903,-16-17-3741,16 0-129,0-29-516,3-1-129</inkml:trace>
  <inkml:trace contextRef="#ctx0" brushRef="#br0" timeOffset="6039.6039">17508 9767 6837,'3'-10'5418,"-3"10"-516,0 0-129,-15-7-3870,15 7-1032,0 12-3096,0-12-1548,0 17-387,-1-5-258</inkml:trace>
  <inkml:trace contextRef="#ctx0" brushRef="#br0" timeOffset="6449.6449">17728 10064 6450,'0'12'5676,"0"-12"-387,0 0-258,-10 3-3999,0-5-387,10 2 0,-14 0-258,14 0-129,-19 10-129,8 3 0,4 0 0,-1 5-129,4 3 129,2 2-129,2 0 0,2 0 0,8-5 0,5-4-129,4-2 129,1-12-129,1 0 0,3-12-129,1-6 129,-2-7-129,-2-3 129,-6-3 0,-6-2-129,-4 6 129,-5 4 129,-7 5 0,-8 6 0,-5 7 0,-5 5 0,0 2-258,4 16-903,-9-6-3612,14 3-258,4-4-387,12-11-387</inkml:trace>
  <inkml:trace contextRef="#ctx0" brushRef="#br0" timeOffset="6820.682">18055 10038 4902,'14'0'5934,"-14"0"-645,0 0-129,-1 17-2193,-7-5-2064,1 12-387,-7 3-129,-2 11 0,-2-1-258,1 4 0,3-3 0,2-6 0,4-4-129,8-13 0,0-15-129,16-7 129,8-18 0,7-8 0,4-9 129,6-3-129,2 4 0,1 2-129,-4 10 258,-3 10-129,-4 12 0,-5 9 0,-4 20 0,-7 9 0,-5 10 0,-1 5 0,4 5-645,-12-7-4386,18-2-129,2-13-645,15-15-258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2T16:35:21.2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87 4128,'0'-18'5160,"-4"-9"-258,4 27-387,-4-23-2580,4 23-2064,0 0-3741,0 0-774,9-19-387,-9 19-129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2T16:36:01.6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 64 4644,'0'-24'4773,"0"24"-129,0 0-258,-27-28-3225,27 28-387,0 0-258,0 0-129,0 0-258,0 0-258,0 0-1677,0 0-2322,0 0-516,0 0-387,12-17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2T16:28:31.5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 43 3096,'-5'-28'5031,"5"28"-387,0 0-129,-14-24-3225,14 24-774,0 0-258,0 0-258,0 0-258,0 0-1290,0 0-2709,0 0-516,10 0 129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2T16:32:37.6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 11 3999,'-14'-21'5031,"14"21"-129,0 0-387,0 0-3225,0 0-516,0 0-258,0 0-258,0 0-387,0 0-1290,0 0-2967,0 0-516,14 7-258,-14-7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12T16:46:43.475"/>
    </inkml:context>
    <inkml:brush xml:id="br0">
      <inkml:brushProperty name="width" value="0.05292" units="cm"/>
      <inkml:brushProperty name="height" value="0.05292" units="cm"/>
      <inkml:brushProperty name="color" value="#953734"/>
    </inkml:brush>
    <inkml:brush xml:id="br1">
      <inkml:brushProperty name="width" value="0.05292" units="cm"/>
      <inkml:brushProperty name="height" value="0.05292" units="cm"/>
      <inkml:brushProperty name="color" value="#40618B"/>
    </inkml:brush>
    <inkml:brush xml:id="br2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8890 16018 2967,'0'-11'3741,"0"11"-129,0 0-1548,-15-12-645,15 12-129,-13-1-387,13 1 258,-18-1-387,18 1 129,-21-2-258,10 2-129,-6-1 0,5 1-129,-3 0-129,2 0 0,-1 0-129,3 4 0,-1 0-129,12-4 258,-18 9-258,18-9 0,-19 13 129,19-13-129,-18 15 0,18-15 129,-19 19-129,19-19 0,-18 21 129,8-11-129,3 2 387,1 3-387,2-2 258,-1 3-129,2-2 0,0 3 0,1 2 0,1-2-129,1 3-129,0-1 258,-2-1-258,2 3 129,0-2 0,0 1 129,-1 1-129,1-2 0,0 1 129,0 1-129,3 1 129,0-1-129,0 1 129,2 1-129,-1 0 0,0 0 129,1 2-129,0-3 0,-3 1 0,1 1 0,-2-2 0,0-2 0,-1 2 0,0-4 0,-2 0 0,-3 3 0,3 0-129,-3-3 258,0 1-258,-1-2 258,-2 0-258,3 2 258,-2-2 129,1-1-258,-2 2 387,-1-2-387,-1-1 258,0 0-258,-4 3 258,2-5-258,-2 2 0,0 2 0,-2-4 0,3 1 129,-4 3-258,2-3 258,0-1-258,2-1 129,-1 1 0,1 2 0,1-1 0,2-1 129,0 1 258,2-1-258,1 3 129,0-1-129,1 4 258,1-2-258,0 0 258,-3-1-387,4 1-129,0-1 129,-2 3 0,3-4 0,-2-1 0,4 0 0,1 3-129,0-6 129,0 3 0,0 0 0,3-1-129,2 4 258,0 1-258,-2-6 129,3 5 0,1 0 0,0-2 0,-7-15 129,0 0-387,0 0 516,0 0-129,50 48 0,-50-48-258,0 0 258,0 0-258,52 25 387,-52-25-129,0 0-129,0 0 0,58 41-129,-58-41 387,0 0 0,0 0 0,56 46-258,-56-46 258,0 0-387,0 0 129,56 34 129,-56-34-129,0 0 129,0 0-258,61 22 0,-61-22 258,0 0 0,57 0 129,-57 0-258,0 0-129,70-20 0,-70 20 258,53-21-129,-53 21-258,56-29 387,-56 29-258,53-32 0,-28 15 387,5 2-258,-5 1 0,1-6 0,3 8 258,0-1-387,2-5 258,2 6-129,1-5 0,0 2 0,1 3 0,-1 3 0,0-4 0,-3 1 0,-3 3 0,-1-3 0,-5 2 0,2-2 0,-4-5 0,1 0 0,-1-3 0,-2-1 0,0-3 0,2 2 0,-5 3 0,-1-3 0,-3 0-258,-1-1 0,-2-1 0,-2 1 129,-2-1-129,-2-3 0,2-4 0,-3 1 0,1-4 387,1 4-258,0-2-129,1 0 258,-3-2-258,1 5 258,-2-2-258,0 2 258,0 2-258,0-2 258,-2 2 0,-3-3 0,2 1 0,-1-1 129,-2-4-129,3 3 0,-2-3 129,-3 4-129,-2 2 0,-1 1 0,-3 3 129,1 2-129,-4 0 0,2 5 0,-1 0 0,0 0 129,3 1-129,3-1 0,0 0 129,0 1-129,0 0 129,2-1-129,-1 1 258,1 0-387,-2 3 387,0 0-258,0 1 129,1 0-129,1-1 0,-3 2 0,3 1-258,-1-2 258,9 12-258,-20-17 129,20 17 0,-21-15 129,11 8-258,-2 1 258,0 2 0,-1-2 0,-1 1 0,1-3 0,-3 2 0,2 0 0,-2 1 0,2 1 0,-3-1 0,2 2 0,0 1 0,1-1 0,0 3 0,1 0 0,-1-1 0,2 0 0,0 1 0,1-5 0,11 5 129,-19-2-258,7-1 129,12 3 0,-21-4 0,9-1 0,12 5 0,-20-2 0,9 0 129,0-1-129,0 2 0,11 1 0,-20-2 0,20 2 0,-18-2 0,18 2 0,-15-7 0,15 7 129,-13-8-129,13 8 0,-12-10 0,12 10 0,-13-10 0,13 10 0,-14 0-258,14 0-129,-8 9-1548,8-9-2451,0 0-258,0 0-645,0 0-387</inkml:trace>
  <inkml:trace contextRef="#ctx0" brushRef="#br0" timeOffset="5059">10245 16579 774,'0'0'2709,"8"-10"-1161,-8 10-258,0 0 0,0 0 0,15-6-129,-15 6 0,18-7 0,1 0-129,-4-9-129,12 1 0,0-8-129,6 2 0,-1-8-258,7 4-129,-2-3 129,5 11-129,-1-4-129,3 4 0,1 2-129,0 4 0,-3-2 0,3 5-129,-5-4 129,2 0-129,-6 0 129,2 0-129,-5 0 129,1 2 0,-3-4 0,1 3 129,-3 0 0,3 4-129,-4 0 129,2 2 0,0-2 0,5 1-129,3-1 387,3 0-258,2 0-129,8-4 0,0-3-129,1 0 129,2-1-129,-1 1 129,1-1-258,-4 1 258,-4 2-258,-2 3 258,-1 2 0,-3 2-129,0 4 129,2-4-129,-2 4 129,3 0-129,1-1 0,4 1 0,0 0 129,0-1-129,0-2 0,0-1 0,-2 1 129,-3 1-129,-2-2 0,1 4 129,-2-2-129,0 2 129,-1 1-129,2-1 0,-1 0 0,3 1 129,0 0-129,-3 0 0,1 0 0,-1 0 129,0 0-129,-4 0 0,0 0 0,-3 2 0,-1 0 0,-4 4 0,4-2 0,-5 2-129,0 3 129,0-2 0,-2 1 0,1 0 129,-1-1-129,3 1 0,-4-2 0,-2-2 0,-4-2 0,0 1 0,-3 0 0,-1-1-129,-3-1 129,-11-1 0,18 11 258,-18-11-258,17 18 387,-8-7-387,-1 1 129,-8-12 0,13 19 0,-13-19-129,7 12 0,-7-12 0,0 0 0,0 0 129,14 4-129,-14-4 0,0 0 0,0 0 0,11 0 0,-11 0 0,0 0 0,0 0 0,0 0 0,0 0 0,0 0 0,0 0 0,0 0 0,0 0 129,-5-1-129,5 1 0,-18 0-129,18 0 129,-19 7-129,19-7 129,-19 13-258,19-13 258,-18 16-387,18-16 387,-20 22-258,11-10 258,-2 0 0,0-2 0,0 1 0,11-11 0,-18 18 0,18-18 0,-14 11 0,14-11 0,0 0 0,0 0 0,0 0 0,11-3 0,1-5 0,2 1 0,3-5 0,4 0 0,1-3 258,-3 1-258,2-3 387,-1 2-516,0 1 387,-2 0-258,-5 4 258,0 2-387,-13 8 258,17-12-258,-17 12 129,0 0 129,0 0-129,0 0 0,0 0 0,0 0 0,0 0 0,-4-11 0,4 11-129,-7-18 129,4 4-258,-2-2 258,-3-3-387,1-9 387,-4 2-129,-4-3 129,2 1 0,-4 0-258,1 3-258,-8-8-1935,6 16-2064,-5 0-516,0 5-387,0 1 129</inkml:trace>
  <inkml:trace contextRef="#ctx0" brushRef="#br0" timeOffset="6177">11352 15898 3225,'3'-10'4386,"-1"-9"-129,-2 19-1548,0-27-645,0 27-516,5-33-258,2 19-516,-5-11-129,7-2-258,-1-7 0,1-2-129,2-9 0,3-1-258,-1-6 129,4-1 0,-1 2-258,0 4 129,-3 1-129,1 11 129,-2 6-129,-3 4 129,-2 7-129,0 5 129,-7 13 0,9-14 0,-9 14 0,0 0 129,17-5-129,-17 5 129,12 8-129,-3 6 258,0 3-129,1 8 129,1 4 129,4 9-129,-2 0 0,4 8 0,-1 3 0,2 1-129,0-4 129,0-1-129,-2-3-129,-2-11 0,0-3 0,-5-10 0,2-5 0,-11-13-129,12 15 129,-12-15-387,0 0 0,0 0-516,7 21-1161,-7-21-2322,0 0-387,0 0-645,-8 8 129</inkml:trace>
  <inkml:trace contextRef="#ctx0" brushRef="#br0" timeOffset="6621">11438 15515 2193,'-10'-3'4257,"10"3"387,0 0-1548,-20-8-645,20 8-903,0 0-258,0 0-387,0 0-258,0 0-129,0 0 0,13-12-258,-2 4-129,7 3 129,2-2-129,2 1 0,2 1-129,-2-1-387,11 12-2838,-13-4-1290,0 7-258,-8-3-516</inkml:trace>
  <inkml:trace contextRef="#ctx0" brushRef="#br0" timeOffset="18660">14645 15993 645,'0'0'3225,"0"0"129,0 0-1935,19 2-129,-19-2-129,16 5 0,-16-5-129,18 8-129,-18-8 0,18 22-258,-15-9 129,9 6-129,-9-4 0,7 7 0,-4-3-129,4 3-129,-2-7 0,2 5-129,0-7 129,3 2-258,-3-3 129,1 1-129,-1-1 0,-10-12 0,20 16 0,-10-7 0,-10-9 0,24 14-129,-14-7 129,3-2 129,0-1-258,2 1 129,-3 1-129,2-2 0,0-2 129,-2 2-129,2-2 129,-3 2-129,-1-2 0,-10-2 129,21 6-129,-10-2 0,-11-4 0,22 5 0,-22-5 0,21 2 129,-11-2-129,1 0 0,-11 0 0,22 4 129,-11-2-129,0-1 129,2 0-129,0 4 129,1-3-129,1 1 129,-1-1-129,2-2 129,1 0-129,0 0 129,1 0-129,-3 0 0,-1 0 0,0 0 129,-2-3-129,2 3 0,-2 0 0,1 0 129,-1 0-129,1 0 0,4 0 129,2 0-129,1-2 0,-1-6 0,-2 1 129,2 3-129,-1-3 0,-6 4 0,0-2 0,-12 5 0,18-4 129,-18 4-129,10 0 0,-10 0 0,0 0 0,18 0 0,-18 0 0,19-3 0,-19 3 129,20-4-129,-7 0 0,-3 2 0,-10 2 129,20-5-129,-20 5 0,14-2 0,-14 2 0,13-3 0,-13 3 0,11 0 0,-11 0 0,15 0 0,-15 0 129,20 0-129,-9 0 0,3 0 0,-1 0 258,3 0-258,-4 0 0,1 0 0,-2 0 0,1 3 129,1-1-129,-1-2 0,0 0 0,3 3 129,0 0-129,1-2 0,2-1 0,1 0 0,2 0 129,0 0-129,-2 0 0,0 1 0,-2 1 129,-2 0-129,-2 3 0,-13-5 0,18 15 0,-18-15 0,9 17 0,-9-17 0,13 20 0,-5-9 0,1 1 0,2 0 0,0-2 0,3 4-129,2-1 129,1 0 129,-3 2-258,-1-2 129,0-1 129,-1 2-129,-2 1-129,-2-1 129,-1 1 0,-1-2 0,3 0 0,-1 3 0,-1 0 0,3-4 0,-2 2 0,2-1 0,-1 1 0,1-1 0,-5 1 0,0-2 0,-2 4 0,0-1 0,-1-1 0,-2 2 0,2 1-129,-2-3 129,1 3 0,2 0 0,-1-1 258,2-1-129,0 0 129,-2-2-258,0-1 258,1 5-258,-2-2 258,-1-1-258,0 2 0,-3 1 0,-2 2 0,1 3 129,-2-2-129,-1-1 0,1 0 0,-2 3 0,1-1 387,0-1-387,0-4 258,0 1-387,0 0 516,-2-2-387,-1 2 258,1-2-258,-3 1-129,1-2 258,0 1-129,-2 1 0,1-3 0,-3 0 0,1-4 0,0 1-129,-1-3 129,3 8 0,-2-7 0,0-4 0,2 4-129,0-3 129,-1-1 0,3 4 0,-3-4 0,2 1 0,-2-3 0,0 3 0,2-5 0,-2 4 0,0 0 0,-1-4-129,0 1 129,-2 2 0,0 4 0,-1-1 0,1 3-129,0-5 129,-3 3 0,2 3 0,0-3 0,0-1 0,2 3 0,-2-6 0,2-3 0,-1 7 129,0 1-258,-1-2 129,-3 2 0,3 2 0,-4-8 0,21-2 129,0 0-387,-67 22 258,67-22 0,-52 9 258,52-9-516,-57 17 258,57-17 0,-63 29 258,63-29-258,-61 29 129,61-29-387,-61 32 258,61-32 129,-54 26-258,54-26 0,-50 20 129,50-20 0,-53 26-129,53-26 129,-54 22-129,54-22 258,-52 20 0,52-20-129,-52 21-129,52-21 129,-52 10 258,52-10-387,0 0 258,-70 8-129,70-8 0,0 0 0,-72-19 129,72 19-129,-50-14-129,50 14 129,-53-14-129,53 14 129,-53-11-129,53 11 129,0 0-129,-69-20 258,69 20-129,0 0 0,-59-44 0,59 44 0,0 0 0,-56-46 129,56 46-258,0 0 0,-52-43 129,33 33 129,4 3-129,15 7 0,-32-15 0,18 3 0,-1 7 0,0-3 258,2-1-258,-6-2 0,2 2 0,-3-3 129,3 1-129,-1 5 129,1-3-258,-3 0 129,2 1 0,3-3 129,0 4-129,0-1-129,2 3 129,-1-5 0,0-1 129,2-1-129,-2 4 0,2-1 0,-1-2 0,1-5 0,1 2 0,-2-2 129,2 0-258,-1 1 258,3-2-258,0-5 258,0 6-129,1 0 0,2-3-129,0-2-258,-2 2 258,1-4-258,0 1 258,-1-1-129,0-7 129,2 2-258,1 6 258,2-3 258,1 2-129,2 1 0,0-5 0,2 4-258,1-1 258,1 3-258,-1-1 258,1 0-387,-2-6 258,0 4 0,0 4 129,-1-4 0,0-3 129,0 4-129,3-4 0,-3 1 0,0 2 0,-1-1 129,0-2-129,0 2 0,-2 2 0,-3-2 0,-1 5 0,0-1 0,-1-3 0,1 2 0,0 0 0,2 1 258,-2 0-258,1-2 0,1 0-258,-1-2 645,0 2-387,0 0 129,1 3-129,-1 1 258,2 2-258,-1-3 129,3 3-129,0 3-129,1-2 129,0-2-258,0 0 258,0-2-258,0-1 258,3-2-258,1-1 258,3-2 0,-4-1 0,2 0 258,-2 2-258,1 4 0,-2-4 0,0 4 0,-1 2-258,-1-1 258,0 1 0,0-4 0,0 0 0,0-5 0,0-1 0,-3 1 258,2-3-258,-1 1 0,-1 2 0,1 2 0,0 4 0,-1 2 0,0 4 0,-1 0 0,2 4 0,1-1 0,1 2 0,0-4-258,0-1 258,3-1-129,6-3 129,0 0-129,4-3 129,0 5-258,1-3 258,2 5 0,0 3-129,2 2 258,-3 3-258,4 0 129,0 2 0,0 0 0,2-3 0,-1 1 0,-2 2 0,-1 0 0,-3-1 0,3 0 0,-6 3 0,2 0 0,-2 0 0,1 1 0,-1-1 0,2 1 0,4-1 129,-1-2-129,2 4 0,-3 0-129,3 2 258,-1 0-129,-3 2 0,0 4 0,-1 5 0,0-1 0,0 4 0,-1-1 0,2 1 0,0 1 0,0-6 0,0 0 0,0-1 0,0-1 0,0-2 0,3-2 0,-2 2 0,3 0 0,-3 2 0,0 0 0,-1 0 129,2 5-258,2 4 258,-2-1 0,0 3-129,-2-1 129,2-2 0,-1 1 129,-1-3-258,-3-2 258,-11-11-258,19 17 0,-19-17 0,12 15 0,-12-15 0,8 22 0,-4-8 0,-2 2 0,4 4 0,-3 0 0,3 2 0,-1-1 0,1 2 0,-1-2 0,0-1 0,0-3 0,-1 1 0,-3-1 0,-1 2 0,0 0 0,0 6 0,0 0 0,0 4 0,0 0 0,0-1 0,0 3 0,2-4 0,4-2 0,-1-4 0,2-1-129,-2-6 129,0 1-387,0-3-129,3 8-516,-8-20-3354,0 26-258,0-26-645,0 24 0</inkml:trace>
  <inkml:trace contextRef="#ctx0" brushRef="#br0" timeOffset="20000">14813 15859 1,'0'0'2321,"0"0"-257,0 0 0,0-14-129,0 14-258,0 0-387,0 0 129,0 0-387,0 0-129,0 0-129,0 13-129,0-13 0,0 21 0,0-21-129,-2 24 129,-2-11-129,4 5-129,-2-4 0,2 4 0,-1-3-129,1 4 0,-3-6 0,3 1-129,0-3 0,0-11-129,-3 21 0,3-21 0,0 11 129,0-11-129,0 0-129,0 0 0,0 12-258,0-12-645,0 0-1161,0 0-2064,0 0-129,9 1-516</inkml:trace>
  <inkml:trace contextRef="#ctx0" brushRef="#br0" timeOffset="20796">14780 16005 258,'-14'3'3741,"14"-3"-129,0 0-1290,0 0-516,0 0-387,0 0-129,0 0-258,0 0-258,0 0-129,-11 0-129,11 0 0,0 0 129,-7 16-258,4-5 129,3 8-129,-2-3 258,2 4-258,0 1 0,4-2-258,1-1 129,3-1-258,0-6-129,-8-11-1161,20 10-3096,-20-10 0,20 1-645,-20-1 129</inkml:trace>
  <inkml:trace contextRef="#ctx0" brushRef="#br1" timeOffset="38094">4926 15618 1677,'0'0'3870,"-14"-7"129,14 7-258,0 0-1935,-14 4-903,13 8 0,-9-1-258,9 5-129,-4 2 0,5 10 0,-3-1-129,3 11-129,-3-2 129,3 6-129,0 2-129,0 1 129,0-5-258,4-1 129,2-3 0,2-6 0,-1-3 129,1-7-129,2-6 387,1-4-387,-1-8 258,6-4-258,-2-13 0,5-9-129,-2-9-129,2-9 0,0-5 0,-3-10 0,-1-1-129,-5 5 258,-4 1 0,0 7-129,-2 11 129,-4 8 0,0 13 0,0 13 0,0 0-258,-7 25 258,2 4-129,3 11 129,2 5 0,0 8 0,1 6-129,5 4 258,1-6-129,3 0 0,0-9 129,0-8-129,3-11-129,-13-29-1419,25 14-2322,-13-23-516,5-9-387,-5-9 0</inkml:trace>
  <inkml:trace contextRef="#ctx0" brushRef="#br1" timeOffset="38555">5274 15925 1161,'0'0'4128,"0"7"387,0 4-516,0 7-1548,-4-6-1290,4 13-387,0-8 0,1 5-258,-1 0-129,3-5-129,-1 0-129,0-5 0,0-1-129,-2-11 129,0 0-129,11 0 0,-4-5 0,0-6-129,3-5 129,1-3-129,1 0 0,1 0-129,-3 2 258,0 2-258,-10 15 258,20-9 0,-20 9 0,10 3 0,-3 8 129,-3 4-129,0 0 0,1 3 0,1 2 0,0-4 0,3 2-129,-9-18-516,21 27-1419,-21-27-1935,21 9-258,-21-9-258,24-5 388</inkml:trace>
  <inkml:trace contextRef="#ctx0" brushRef="#br1" timeOffset="38938">5660 15991 2709,'0'0'4644,"0"0"-516,0 0 129,0 0-2193,0-7-774,0 7-516,-3-13-258,3 13 0,-7-11-387,7 11 0,0 0 0,-18 0-129,18 0 0,-11 9 0,11-9 0,-13 21 0,7-8 0,1 1 0,2-1 0,1 2 0,2-1 0,0 4 0,0 0 0,5-1 387,0-4-387,5 0 258,2-9-1032,6 4-2451,0-8-903,2-5-258,-3-11-387</inkml:trace>
  <inkml:trace contextRef="#ctx0" brushRef="#br1" timeOffset="39387">5813 16005 1419,'0'14'4128,"0"-14"-129,0 15 258,0-15-2322,0 0-645,0 0-516,18 13 0,-18-13-258,16 4-258,-16-4 0,19 0-129,-19 0 0,17-13-129,-17 13 0,14-20 0,-9 8 0,-1-3 0,-3 3-129,-1-1 129,0 13-129,-10-12 0,10 12 129,-21 0 0,10 3 0,-3 9 0,1 0 0,0 2 129,-1-1 0,5 2 129,0-1-129,4 1 258,0 3-258,5-3 258,0 0 129,4 3-387,6-2 258,2-3-1290,14 5-2967,-6-12-516,7-2 387,-3-7-903</inkml:trace>
  <inkml:trace contextRef="#ctx0" brushRef="#br1" timeOffset="39763">6069 15978 4644,'1'24'4644,"-1"-24"-516,0 24 129,0-24-2967,-2 29-516,-3-14-129,5 0-129,-1-1-129,1-1-129,0-13 516,-3 14-645,3-14 0,0 0 0,0 0 0,-1-6-129,1-6-129,6-4 0,6-1-387,1-2 0,7-1 258,0 0-129,3 4 129,-1-3-258,2 12-129,-8-5-903,7 12-2193,-12 0-645,1 0-258,-12 0 258</inkml:trace>
  <inkml:trace contextRef="#ctx0" brushRef="#br1" timeOffset="40132">6415 15684 7353,'0'0'4644,"0"16"-129,0-16-645,-1 31-3096,-4-6-387,5 6 258,-5 5-258,5 10-129,-2-2-129,2 8 129,-1-2 0,3-3-258,3-5-129,-3-6-258,5-2-1290,-4-24-2451,-3-10 0,2-9-774,-2-13-258</inkml:trace>
  <inkml:trace contextRef="#ctx0" brushRef="#br1" timeOffset="40332">6332 15858 10062,'-20'-3'5160,"8"0"-516,12 3 129,0 0-3870,0 0-516,7 0-387,13 0-387,8 5-1161,1-7-2838,8 2-387,-3-7-258,12 1-516</inkml:trace>
  <inkml:trace contextRef="#ctx0" brushRef="#br1" timeOffset="40907">6606 15979 2967,'0'-10'3999,"0"10"258,-6-13-1419,6 13-903,-10-2-258,10 2-387,-18 0-516,18 0-129,-20 12-129,20-12-129,-21 18 0,11-4 0,0-2-258,2 7 129,0-3-129,4 3 0,2 1 258,2 0-387,0-4 258,0-2-129,6-1 0,-6-13-129,19 0 129,-5-6-129,0-6-387,-1-5 258,1 0-258,-3-2 258,0 4-129,-4 1 258,-7 14-387,8-12 387,-8 12 0,0 0 0,0 16 0,-2-2 129,2 4 0,0 0-129,0 2-387,1-8-774,12 3-2838,-13-15-516,21 10 516,-9-11-1032</inkml:trace>
  <inkml:trace contextRef="#ctx0" brushRef="#br1" timeOffset="41174">6766 15973 7224,'0'0'4644,"0"0"-387,0 8 0,0-8-3483,-4 29-387,2-12 129,2 7-129,0-2 129,0 0-516,2 1 0,-2-11-645,10 8-1548,-10-20-2064,0 0-258,0 0-129,1-14-516</inkml:trace>
  <inkml:trace contextRef="#ctx0" brushRef="#br1" timeOffset="41326">6741 15821 5160,'-2'-34'4644,"1"22"-387,1 12-387,-9-19-2451,9 19-1548,0 0-3354,0 0-387,4 7-516,-4-7-387</inkml:trace>
  <inkml:trace contextRef="#ctx0" brushRef="#br1" timeOffset="41898">6945 15991 6837,'0'0'4515,"0"0"0,0 0-645,0 12-2838,0-12-516,-1 26-258,-1-10 129,1 3-258,-3 1 258,3-2-258,-1-4 129,2-2-258,0-12 258,0 0-258,0 0 0,3-8 0,7-8-258,-1-3 258,1 4-258,1-6 258,3 6-258,-3 5 129,1 6 129,-1 4 0,-11 0-129,18 16 129,-9 0-129,-3 2-129,3 2 258,-5-8-1032,11 7-2064,-15-19-1290,12 16 258,-12-16-774</inkml:trace>
  <inkml:trace contextRef="#ctx0" brushRef="#br1" timeOffset="42169">7233 15719 8256,'1'-13'4515,"-1"13"-258,0 9-387,0 14-3354,0 4-387,0 12 258,-1 7-129,4 8-129,-2 4 0,3 4 0,1-1-129,-3-5-129,7-9-258,-9-19-2064,6-7-1935,-6-21-129,6-12-129,-6-22-258</inkml:trace>
  <inkml:trace contextRef="#ctx0" brushRef="#br1" timeOffset="42373">7164 15807 7482,'-26'1'5031,"26"-1"-129,-20 0-258,20 0-2064,0 0-1806,8 11-516,8-7-129,3 1-129,6 3-258,0-6-387,11 17-1935,-9-14-2064,3 7-129,-10-11-516,5 6 0</inkml:trace>
  <inkml:trace contextRef="#ctx0" brushRef="#br1" timeOffset="42558">7417 15918 4902,'5'41'4128,"1"-23"-258,3-4-258,4 2-3225,2-6-129,2-1-129,1-6-129,-2-3-516,6 1-2064,-4-1-1290,0-4-129,0-5-129</inkml:trace>
  <inkml:trace contextRef="#ctx0" brushRef="#br1" timeOffset="42784">7688 15850 8901,'-1'7'4902,"-6"19"-129,-4-3-387,7 15-3612,-14 2 258,3 13-645,-7 5-129,-3 9-129,-2 1 0,1 8-129,-1-1-129,1-2-129,8 1-774,-4-16-774,12 1-2838,4-18-258,6-6-387,0-20-129</inkml:trace>
  <inkml:trace contextRef="#ctx0" brushRef="#br1" timeOffset="43498">5803 16399 7224,'0'0'4902,"-15"-9"-129,15 9-516,-17-3-2838,17 3-645,-18 7-129,18-7-258,-19 20 0,8-3-129,1 6-258,-3 2 129,5 1-258,2 1 129,3-3 0,3 1 0,0-3-129,6-6 129,4-6-129,4 0 129,2-5 0,3 5 0,-1 0 0,-1 4 0,0 3 129,-4 7-129,-5 6 0,-2 8 129,-5-2 258,-1-1-258,-5-1 129,-5-4-258,-1-6 258,-6-7-774,7 2-1290,-6-21-2709,16 2-516,-22-28-129,19 7-645</inkml:trace>
  <inkml:trace contextRef="#ctx0" brushRef="#br1" timeOffset="43934">6024 16734 2580,'16'0'4902,"-16"0"-129,0 0-129,8 7-1935,-8-7-1419,0 0 0,0 0-516,0 0-258,0 0-258,11 0 0,-11 0-129,19-17-129,-9 2 129,-1 1-129,0-3 0,-3-3 0,-4 3 0,-2 3 0,-3 2 0,3 12 0,-22-8 0,7 8 0,-1 9 0,1 7 0,-1 6-129,5 4 258,2 4-258,4 0 129,5 0 0,0 6 0,10-5 258,5 1-258,4-8 258,2-5-774,11 6-1161,-5-23-2838,5-2-129,-1-15-516,-1-6-516</inkml:trace>
  <inkml:trace contextRef="#ctx0" brushRef="#br1" timeOffset="44184">6384 16450 8643,'-15'0'4902,"15"19"-387,-4-8-1161,7 29-2322,-2 2-387,11 11 0,-6 5-258,6 10 258,-3-1-258,0-4-258,2-5-258,-6-14-1677,5-7-2322,-7-24-774,-3-13 129,3-19-645</inkml:trace>
  <inkml:trace contextRef="#ctx0" brushRef="#br1" timeOffset="44372">6312 16641 10191,'-21'0'5160,"21"0"-258,0 0-129,0 0-3999,16-6-516,9 2-387,5 4-774,1-7-3741,11 6-129,-3-12-516,5 6-387</inkml:trace>
  <inkml:trace contextRef="#ctx0" brushRef="#br1" timeOffset="46366">7851 16388 3225,'0'0'4515,"0"0"-387,0 0-1419,0 0-516,-10 0 0,10 0-387,0 0-258,0 0-516,0 0-258,0 0 0,0 0-258,0 0-129,0 0 0,8 0-258,-8 0 129,20 2 0,-8 1-129,6-1 0,0 0 0,3 5 0,-1-4 0,0 4 0,1-1 0,0-3-129,0 4 129,-2-1-129,-1 3 129,-1-2-129,0 3 0,-1-2 129,1 1-129,-5 0 0,1-3 0,-1 0 0,-2 2 0,-10-8 0,22 8 0,-22-8 0,21 9 0,-21-9 0,20 7 0,-20-7 0,18 8 0,-18-8 0,12 5 0,-12-5 0,0 0 129,14 4-129,-14-4 0,0 0 0,11 5 0,-11-5 0,12 3 0,-12-3 0,11 6 0,-11-6 0,15 6 0,-15-6 0,14 0 0,-14 0 0,11 2 0,-11-2 0,12 0 0,-12 0 0,0 0 0,0 0 0,0 0 0,11 3 0,-11-3 0,0 0 0,0 0 0,0 0 0,7 13 0,-7-13 0,0 0 0,0 0 0,11 11 0,-11-11 0,0 0 0,0 0 0,0 0 129,0 0-129,0 0 0,0 0 0,0 0 0,11 1 0,-11-1 0,0 0 0,8 12-129,-8-12 258,0 0-258,0 0 258,0 0-129,0 0 0,0 0 129,0 0-129,0 0 0,0 0 0,6-11 0,-6 11 0,0 0 0,0 0 0,0-10-129,0 10 258,0 0-129,-6-19 0,5 5 0,-2-3-129,-3-5 258,0-5-129,-5 1 0,2-3 0,-3 4 0,0 1 0,2 5 0,2 5 0,8 14 0,-17-15 0,17 15 0,0 0 0,-7-12 0,7 12 0,0 0 0,0 0-129,0 0 129,0 0 0,0 0 0,1 9 129,-1-9-129,7 17 0,-7-17 0,12 22 0,-6-7 0,0 0 0,2 0-129,-1-2 129,2 2 0,1 0 0,-2 2 0,1-2 0,0 1 0,0-2 0,0 2 0,-3-1 0,0 0 0,-6-15 0,6 20 0,-6-20-129,4 16 258,-4-16-129,0 12 0,0-12 0,0 0-129,-3 10 129,3-10 0,-12 12 0,12-12 0,-19 17 0,6-6 0,-5 1 0,1 2 0,-6-3 0,0 2-129,-4-4-258,3 1-387,-12-5-3999,16 3-129,-8-8-516,5 5-516</inkml:trace>
  <inkml:trace contextRef="#ctx0" brushRef="#br2" timeOffset="66221">13889 16045 3354,'-2'-7'4257,"2"7"258,-10-9-1935,10 9-516,0 0-774,0 0-129,0 0-387,0 0-258,-13-3-129,13 3-129,0 0 0,0 0-129,0 0 0,7-3 129,-7 3-258,11-1 129,-11 1-129,16 0 129,-16 0 0,20 0-129,-10 0 129,3 0-129,-1 1 129,3 2-129,-2-3 129,2 0 129,-1 0-129,4 0-129,-3-3 258,5 0-129,-2-1 0,1-2 0,-4 2 0,5 0-129,-2 2 129,-2-3-129,0 4 129,-2-2-129,3 1 129,-1 1-129,-2-3 129,3 1-129,-1 0 258,-1-1-129,2 3-129,0 1 0,-3 0 129,2 0 0,-2-1-129,0 1 0,0 1 0,-2 2 129,0-3-129,-1 0 0,-11 0 0,20 0 0,-20 0 0,19-2 0,-19 2 129,21-2-129,-9 2 0,2 0 0,-2 0 0,0 2 129,0 1-129,-12-3 0,20 6 0,-20-6 0,10 3 0,-10-3 0,0 0 0,14 2 0,-14-2 0,15 1 0,-15-1 0,19 4 0,-8-2 129,0 1-258,3-1 129,-1 0 0,-1-1 129,-12-1-129,20 4 0,-20-4 0,16 0 0,-16 0 0,13 0 129,-13 0-129,13 0 0,-13 0 0,14-1-129,-14 1 129,13 0 0,-13 0-258,13 9-258,-13-9-1161,14 16-2709,-14-16-516,10 16-387,-10-16-258</inkml:trace>
  <inkml:trace contextRef="#ctx0" brushRef="#br2" timeOffset="77000">13985 17093 1161,'0'0'4386,"2"11"-129,-2-11 129,-5-8-2838,5 8-258,0 0-516,0 0 129,0 0-129,6-12-387,-6 12 0,15-7 0,-15 7-129,23-9 0,-10 2 0,2 1 0,0-4 129,1 6-129,-1-1-129,0-3 129,1 1-129,-2 2 129,0 1-258,1 2 129,-3-1 0,2 2 0,2-1 0,-1 2-129,0 0 129,1 0-129,0-5 258,0 3-258,2-4 129,-2 5-129,0-4 129,-2 0 0,0-2-129,0 3 258,0 1-258,-1 0 129,1 3-129,0 0 0,1 0 129,2-1-129,-1 1 129,2 0-129,-1 0 0,1-1 129,-3-4-129,4 5 129,-5 0-129,2 0 129,-1 0-129,1-2 0,-2 2 129,5 0-129,-2 0 0,2-1 129,0-3-129,-3 0 0,4 0 129,-4 4-129,0-2 0,-2 0 0,-1 2 0,-1-1 0,-2 1 0,3 0 129,-1 1-129,2-1 0,-1 0 129,2 0-129,3 0 129,2 0-129,0-3 129,-2 1-129,2-1 129,3 3-129,-2 0 0,1 0 129,0 0-129,1-2 0,0-1 129,2 1-129,-2 0 0,2-3 129,-2-2-129,2 3 0,1-2 129,-2 1-129,0 0 0,-1 0 0,0 3 129,1 2-129,-1 0 0,-3 0 0,1 0 0,0 0 129,0 0-129,2 0 0,1 0 129,-1-2-129,2-3-258,-1-3 258,0 0-258,2 1 258,-3 1-258,-1-2 387,-1 4-516,-4 0 387,6 2 129,-6 0-129,2 2 0,-4-2 129,3 2-129,-2 0 0,1 0 0,-2-1 0,-1-1 0,-1-1 0,1 3 129,-1 0-258,0 0 258,0 0-129,-2 3 0,3 0 0,-2 1 0,1 2 0,0-2 258,0-1-258,0 1 258,-3-3-258,-10-1 0,20 7 0,-20-7 387,20 0-387,-20 0 0,19 2 0,-19-2 0,20 4 0,-9 0 258,1-4-258,-1 1 0,1 2 0,1 1 0,0-1 0,-1-3 0,3 0 0,-4 0 0,2 0 0,-2-2 0,3 0 0,-4-1 0,1 1 0,1 2 0,-12 0 0,20 0 0,-20 0 0,18 7 0,-18-7-129,18 8 129,-18-8 0,14 11-129,-14-11 129,13 8-129,-13-8-129,11 10-516,-11-10-3741,0 16-129,0-16-645,0 0 0</inkml:trace>
  <inkml:trace contextRef="#ctx0" brushRef="#br2" timeOffset="78044">14900 16291 1032,'0'0'3741,"0"0"387,0 0-1806,2-12-387,-2 12-516,0 0 0,0 0-258,0 0-129,0 0 0,0 0-258,0 0 0,-6 0-258,6 0-129,-9 15 0,3 3-129,-7 1-129,6 8 129,-5 2-129,1 4 0,1 5-129,0 0 129,-1 3-129,4-3 129,1-2-129,0-2 0,3-3 0,-2 0 129,2-4-258,0-1 258,1-2-258,-2 1 258,0 1 129,0 0-258,-1-1 258,1-3-258,-1-1 258,3 0-129,1-5 258,1-2-387,0-14-258,0 0-387,15 7-3612,-15-7-387,20-17-258,-10-3-387</inkml:trace>
  <inkml:trace contextRef="#ctx0" brushRef="#br2" timeOffset="79105">15775 16364 5031,'0'-11'4257,"0"11"-129,0 0-1548,-9-5-1290,9 5-516,-4 6-129,4 10-258,-1 1 129,1 10-129,-2 1 129,2 12 0,-2-5 0,2 14 129,-2-7-258,2 6 0,-1-10-129,1 1 0,0-7-129,-1-6 0,1-4-129,0-3-129,0-2 129,0-5-645,9 8-645,-9-8-2967,7 7 0,-4-2-645,3 2 129</inkml:trace>
  <inkml:trace contextRef="#ctx0" brushRef="#br2" timeOffset="80060">15289 16963 774,'0'0'3225,"0"0"-1161,0 0 129,-1-15-258,1 15 0,0 0-258,0 0-129,-5-16-129,5 16-387,0 0 0,0 0-387,0 0 0,0 0-129,-5 9-129,5 3 129,-3 3 129,3 3-129,-1 3 0,1 8 0,0 2 387,0 1-516,-1 9 258,3-3-258,-1-4 129,3 4-258,-2-8 129,1-3-129,-1-1-258,3-3 129,-3-5-129,3 2 258,-1-3-258,0-2 129,-1 1 0,1-2-129,-3-3 129,0 5 0,1-4-129,-2-12-129,0 14 129,0-14 129,0 0-129,0 0 0,0 0 0,0 0-129,0 0-129,0 0-516,15 0-3741,-15 0-516,14-11-258,-8-6-258</inkml:trace>
  <inkml:trace contextRef="#ctx0" brushRef="#br2" timeOffset="81446">15347 17464 1419,'0'14'2580,"0"-14"-1032,0 0-258,0 0-129,0 0-258,0 0 0,0 0 0,3 12 129,-3-12 129,0 0 129,0 0-129,0 0 129,0 0-258,0 0 129,0 0-129,0 0-258,0 0-129,5 11-258,-5-11 129,0 0-258,4 18-129,-4-18 0,0 0 0,7 10 0,-7-10 129,0 0-129,0 0 0,0 0 0,0 0 129,0 0 0,0 0-129,0 0 258,0 0-387,0 0 129,0 0 0,0 0 0,4 15-129,-4-15 0,0 0-129,0 0 129,0 17-129,0-17 0,0 0-645,0 0-1548,0 16-1935,0-16-516,1-9 0,-1 9-387</inkml:trace>
  <inkml:trace contextRef="#ctx0" brushRef="#br2" timeOffset="83129">15370 17486 3096,'0'12'3612,"0"-12"0,0 0-1419,0 0-516,0 0-387,0 0 0,0 0-258,0 0-129,0 0-129,0 0-258,0 0 129,0 0-258,0 0 129,9 14 0,-9-14-129,0 0 0,1 12-129,-1-12 129,0 0-129,0 0 0,0 13-129,0-13 129,0 0 0,0 0-129,0 0 0,0 0-129,0 0 0,0 0 129,0 0-129,0 0 129,0 0 0,0 0 0,0 0 0,0 0 0,0 0 0,0 0 0,0 0 0,0 0 0,0 0-129,0 0 0,0 0 129,0 0 0,0 0-129,0 0 129,2 11 0,-2-11-129,0 0 0,0 0 129,0 0-129,0 0-129,0 0 258,0 0-129,0 0 0,0 0 129,0 0-129,0 0 129,0 0-129,0 0 0,4 14 129,-4-14-129,0 0 0,0 0 0,0 0-129,0 0 129,0 0 0,0 0 129,0 0-129,2 11 258,-2-11-129,0 0-129,0 0 0,0 0 129,0 0 0,0 0-129,0-11 0,0 11-258,0 0 0,0 0-129,0 0-774,0 0-3096,7 8-387,-7-8-387,0 0-516</inkml:trace>
  <inkml:trace contextRef="#ctx0" brushRef="#br2" timeOffset="114041">16987 15831 8514,'0'12'4902,"0"-12"-129,0 0-258,-18-3-2967,18 3-516,-11-3-387,11 3 0,-22-1-387,9 1 129,-6 0-129,2 0-129,-6 0 0,-2 5 0,-2-1 0,2 1 0,-1-2 0,-4 1 0,1-3-129,0 3 0,-2-4 0,2 3 0,-2-1 0,0 3 0,-1 0-129,0 5 129,-3-1 129,1 3-258,-3 0 129,-1 0 129,-1-3-129,-1 2 0,3-2 0,-1-1 0,3-4 0,5 1 0,-1-2 0,5 3 129,2-2-129,0 0 0,5 3 0,2 1 0,0-2 0,4 0 0,2 1 0,11-7 0,-19 6 129,19-6-129,-11 6 0,11-6 0,0 0 0,-11 10 0,11-10 129,-12 11-129,12-11 258,-19 21-387,7-8 387,0 0-258,-2 1 129,2 0-129,-4 2-129,4-4 129,-5 0-129,3-1 129,-1 0-129,1 1 129,-3-3-258,1 1 258,1 0 0,-1-1 0,1-2 0,2 3 0,0 1 0,2 1-129,0-3 129,11-9 0,-18 18 0,11-7 0,7-11 0,-14 17 0,14-17 0,-11 12 0,11-12 0,-14 16-129,14-16 129,-13 11 0,13-11 0,-18 16 0,18-16 0,-15 15 0,15-15 0,-17 15 0,17-15 0,-17 16 0,17-16 0,-13 15 0,13-15-129,-12 19 129,12-19 0,-12 12 0,12-12 0,0 0-129,-15 17 129,15-17 0,-8 12 0,8-12 0,-6 12 0,6-12-129,0 0 129,-11 14 0,11-14 0,0 0 0,0 0 0,0 0-129,0 0 129,10 6 0,-10-6 0,21-3 0,-8-2 0,3 1 0,-1 1 0,3 0 0,0 2 0,-3 0 0,0-1-129,-3 2 129,-12 0 0,18 3 0,-18-3 0,0 0-129,10 7 129,-10-7 0,0 0 0,0 0 0,-12 7 0,1-2 0,-1-3-129,-6 5 129,-3 1 0,0-3 0,-1 2 0,1-2-129,-3-1 129,1-1 0,3-3 0,4 0 0,2-3 0,3-4 0,4-5 0,3-3 129,4-1-258,6-6 0,6-2 0,5-7-516,13 10-1161,-7-16-2838,10 9-516,-12-10-129,9 6-645</inkml:trace>
  <inkml:trace contextRef="#ctx0" brushRef="#br2" timeOffset="114729">17231 15614 645,'0'0'3741,"0"0"387,-10-3-129,10 3-1032,0 0-1032,0 5-258,0-5-129,0 15-129,0-3-387,0 16-129,-3 1-129,2 15-258,-7 0-129,0 9-129,0 0-258,0-4 0,4-3-387,-5-22-3870,9-6-129,0-18-516,12-13-129</inkml:trace>
  <inkml:trace contextRef="#ctx0" brushRef="#br2" timeOffset="114960">17196 15597 11223,'-15'-6'4902,"10"-8"-387,5 14-516,8-15-3354,6 5-387,5 1-258,4-4-258,2 7-129,-2-5-645,13 13-1290,-15-2-1935,5 0-258,-13 0-258,4 4-258</inkml:trace>
  <inkml:trace contextRef="#ctx0" brushRef="#br2" timeOffset="115174">17256 15715 6321,'-22'28'4773,"22"-28"-387,-9 11-258,9-11-2322,0 0-903,12-1-516,6 1-258,-1-2-129,3-2-774,9 3-2322,-10 1-1161,3 0-258,-6 0-387</inkml:trace>
  <inkml:trace contextRef="#ctx0" brushRef="#br2" timeOffset="115634">17428 15879 8901,'0'0'4257,"-8"12"129,8-12-774,0 0-2580,9 3-645,3-2-129,-1-1 0,5-4-258,1-1 0,2-4 0,-5-1 0,-4-2-129,-3 2 0,-7 10 129,0-19-129,0 19 129,-13-7 0,-4 7 129,-3 0-129,-3 2 129,1 8 0,0 2 0,2 3 0,4 4 0,3-1 0,6 7 0,3-2-129,4 0 0,8-2-129,4-5-258,9 8-1161,-3-17-2580,6 0-258,1-7-387,2-7 0</inkml:trace>
  <inkml:trace contextRef="#ctx0" brushRef="#br2" timeOffset="116063">17601 15916 6966,'-12'7'4515,"12"-7"-129,-3 10-258,3-10-3096,0 0-516,0 0 0,13 8-129,-1-8-258,1 0 0,3-4-129,-2-6 0,-1 2 0,-2-5 0,-1 1 0,-4-1 0,-5 2 0,-1 11 0,-6-18 0,6 18 129,-20-9 0,6 9 0,-1 0-129,-2 7 129,0 4 0,0 3 0,3 2 0,4 4-129,0-1 0,4 1 0,3-1 0,3-1-258,3-3-129,-3-15-1161,30 14-2322,-12-14-516,7 0-129,2-8-516</inkml:trace>
  <inkml:trace contextRef="#ctx0" brushRef="#br2" timeOffset="116577">17895 15874 9030,'-15'0'4386,"0"-3"0,4-3-258,11 6-3225,-12-3-516,12 3-258,-13-5 129,13 5-258,-17 0 129,17 0 0,-19 8-129,19-8 0,-20 22 129,13-7 0,-2-2 129,4 2 0,2-4-129,3-11 0,0 16 0,0-16-129,17 3 129,-2-3-129,6-8 0,0-4-129,1-8 129,3-1-129,0-6 129,-2-7-129,-3-4 129,-2-7-129,-1-4 258,-5-5-258,-3-1 258,-3 3-129,0 3 129,-4 11-129,-2 6 0,0 18 129,0 14-129,0 0 129,-13 33 0,8 12 0,-2 13-129,2 14 129,1 6-258,3-1 0,3 3-1290,4-22-2838,8-10-258,2-23-516,8-18-258</inkml:trace>
  <inkml:trace contextRef="#ctx0" brushRef="#br2" timeOffset="117089">18258 15426 8901,'0'0'4902,"-7"15"-516,-3-3 0,10 12-3096,-9 1-387,9 10-258,-7 0-129,4 7-129,-3 2-129,0 1 0,1 0-258,1-2 258,2-8-258,-2-6 129,4-5-129,-3-12 0,3-12 0,0 0-129,9-8 129,-2-10-258,3-5 0,1-6-258,4 0 129,-1 0-129,4 5 129,-7 2-129,5 11 258,-3 3 0,-1 7 258,1 10 129,-3 5 129,0 10 258,-3 1-129,0 8 0,-5-2 0,-1 5 0,-1-6-129,-6-2 0,-7-4-258,0-8-129,0-2-645,-13-14-3612,13 0-129,-3-11-387,4-1-258</inkml:trace>
  <inkml:trace contextRef="#ctx0" brushRef="#br2" timeOffset="117758">18704 15804 5805,'0'0'4644,"-13"0"0,13 0-387,-8-16-2451,8 16-774,0 0-387,-3-11-129,3 11-258,-12-11-129,12 11 129,-19-5-258,5 3 129,1 2 0,-4 4 0,4 3 129,2 7-258,0 1 129,3-1 0,4 6-129,2-1 129,2-4-129,0 1 0,1-1 0,-1-15 0,19 13 0,-5-13 0,1 0-129,2-5 129,4-5 0,-3 1-129,-3-1 129,-3-1-129,-12 11 129,15-12 0,-15 12 0,0 0 0,0 0 129,0 12-129,0 1-129,0 2-258,0-15-645,8 25-3096,-8-25-387,19 13-129,-5-13-516</inkml:trace>
  <inkml:trace contextRef="#ctx0" brushRef="#br2" timeOffset="118090">18926 15772 11223,'0'0'4902,"0"0"-258,-12-11-1032,12 11-2322,-20 0-645,20 0-129,-21 2-129,21-2-129,-19 9-129,19-9 0,-14 16-129,14-16 0,-11 25-129,8-8 129,1 3 0,2 1 0,0-1-129,8 1-129,4 0-129,0-11-774,17 3-3354,-12-13-129,11 0-516,-3-11-387</inkml:trace>
  <inkml:trace contextRef="#ctx0" brushRef="#br2" timeOffset="118365">19173 15395 9417,'-4'-16'4902,"-12"3"-129,16 13-387,-16 0-3225,11 7-645,-1 8-258,2 9 129,-3 5-129,2 12 0,0 7-258,-1 10 129,1 6-129,0 1 0,0-2 0,0-1-129,3-9-129,-1-11-387,3 2-1032,-2-25-2709,2-3-387,0-16-258,0 0-129</inkml:trace>
  <inkml:trace contextRef="#ctx0" brushRef="#br2" timeOffset="118527">19091 15852 10320,'13'-56'5031,"-7"23"-516,7 7-129,-5-6-3354,10 6-903,3 6-387,-6-9-1290,15 10-2709,-11-6-387,5 12-258,-10-6-516</inkml:trace>
  <inkml:trace contextRef="#ctx0" brushRef="#br2" timeOffset="118733">19131 15695 10707,'-18'68'5160,"18"-27"-129,2-14-129,18 7-3741,0-8-516,16 3-387,6-1-903,-5-10-3870,13 2-387,-11-15-387,3 7-387</inkml:trace>
  <inkml:trace contextRef="#ctx0" brushRef="#br2" timeOffset="119697">17105 16552 5676,'0'0'4644,"0"0"-129,0 0-645,0 0-1935,0 22-516,0-22-516,-5 28-129,-1-11-258,4 8 129,-6-4-258,4 1-129,-2-2 0,4-5-129,-1-4 129,3-11-258,0 0 129,0 0-129,13-10 0,0-8 0,-1-5 0,5-3 0,1 4 0,0-2-129,-1 4 129,0 4-129,-4 4 129,2 8 0,-4 4-129,-11 0 129,14 18 0,-11-1 0,-2-3 0,-1 2 0,0-2-129,0-3 129,0-11 129,0 0-258,0 0 129,0 0-129,14 0 0,-4-12-129,0-1 0,1-2 0,1 2-129,2 1 129,-4 3 129,-10 9 129,18-4 0,-18 4 129,12 11 0,-7 2 0,0 3-129,1 3 0,4 0-258,-6-9-1290,11 7-2580,-4-15-387,6 3-387,-2-7-258</inkml:trace>
  <inkml:trace contextRef="#ctx0" brushRef="#br2" timeOffset="120118">17569 16583 6708,'-1'15'4644,"1"-3"-258,0-12-258,6 12-2838,-6-12-387,14 2-387,-14-2-129,26 0-258,-12-5 0,2-2-129,-1-1 0,0-3-129,-4-1 0,-3 0-129,-4 0 0,-4-3 129,0 15-129,-16-19 129,-3 12 129,0 6 258,-5 1 0,4 5 129,-6 7-129,8 8 258,-1-2-129,10 7 258,1 2-387,7 0 0,1-3-129,10 5-129,8-5-258,1-10-1161,12 4-2838,-3-14-387,9-1-258,-5-3-516</inkml:trace>
  <inkml:trace contextRef="#ctx0" brushRef="#br2" timeOffset="120657">17969 16518 516,'0'0'4128,"5"-17"387,-5 17-387,2-15-774,-2 15-903,0 0-645,0 0-258,0 0-387,0 0-129,-14-6-387,14 6-129,-25 7-129,10 4 0,-2-1-129,2 2-129,1 2 0,3-1 0,4-2-129,7-11-129,-2 20 0,2-20 129,9 8-129,2-7 0,3-1 0,1 1 129,0 4-129,-2 0 129,-13-5 0,18 22 129,-16-5 0,-2 4 0,-2 3 129,-9 1-129,1-1 0,-5 0-129,0-5-129,1-9-1161,8 0-3483,6-10 129,0 0-645,-4-20-387</inkml:trace>
  <inkml:trace contextRef="#ctx0" brushRef="#br2" timeOffset="121313">18176 16501 6063,'12'-6'4644,"-12"6"-645,0 0-645,11 0-1935,-11 0-516,0 0 0,-9 4 258,9-4-258,-12 7-258,12-7 129,-14 10-129,14-10-129,-16 9-129,16-9-129,-18 17-129,18-17 129,-12 16-258,12-16 0,-3 16 0,3-16 0,0 16 0,0-16 0,15 8 0,-15-8-129,18 12 129,-18-12 129,19 12-129,-19-12 0,14 18 0,-9-4 129,-5 2 0,-1 0 0,-1 2 0,-4-1 0,-1-2 0,-2 1-129,-2-3 129,11-13-258,-16 14-129,16-14-516,0 0-1161,-19 3-2838,19-3-129,-2-8-258,2 8-516</inkml:trace>
  <inkml:trace contextRef="#ctx0" brushRef="#br2" timeOffset="121861">18442 16569 9159,'-3'12'4773,"3"-12"-258,0 0-387,-19-5-3354,19 5-516,0 0 129,-11-11-258,11 11 129,-11-8 0,11 8-129,-16-1-129,16 1 129,-20 6 0,10 1 0,-1 5 0,3 2-129,2-1 129,3 3-129,3-1 0,0-2 0,4-1 0,7-1-129,0-8 0,3 0-129,1-3 129,-2-3-258,1-5 258,-1-4 0,-3-1 0,-1 0 0,-5 3 129,-4 10 0,7-16 0,-7 16 129,0 0 0,0 0-129,-1 9 129,1 5-129,-1 5 129,0 2-258,1-3 129,0 1-129,2-4-645,15 3-3096,-7-14-774,6-2 0,-3-11-516</inkml:trace>
  <inkml:trace contextRef="#ctx0" brushRef="#br2" timeOffset="122409">18688 16598 9417,'0'0'5031,"0"0"-258,-14 1-387,14-1-3096,0 0-774,-12-5-258,12 5 0,-11-13-129,11 13 0,-14-15 0,14 15-129,-18-4 129,7 4 0,-1 1 0,-1 9-129,1 4 129,1 1-129,1 5 129,2-1-129,3-4 0,5 2-129,2 0 0,8-5 0,2-7-258,5 3 0,0-8-129,4-1 129,-5-8-258,3 1 258,-7-7 0,2 3 258,-6 0 129,-8 12 129,7-11 0,-7 11 129,1 6 129,-1 11-258,0 8 258,-3 7-258,-2 6 0,-3 6 387,-3 3-258,-4-3 387,-4 9-258,-3-9 387,-1 3-387,-8-9 387,3-5-516,-4-8 129,1-4-516,4 1-903,-5-17-3741,10-2 129,-4-16-645,10-10-258</inkml:trace>
  <inkml:trace contextRef="#ctx0" brushRef="#br2" timeOffset="123068">18885 16599 7353,'-11'13'4515,"11"-13"-258,0 0-645,-5 17-2322,5-17-387,0 0-258,0 0-129,14 3-129,-14-3 129,25-5-129,-10-7 129,3 0-258,-4-3 129,1 1-258,-1-3 0,-4 1 0,-4 0-129,-5 2 129,-1-2-129,-5 4 129,5 12-129,-21-11 129,5 10 0,-3 1 0,2 9 0,-2 9 0,0 0-129,2 6 129,2 2 0,4 3 0,3-1 0,8-3-129,0-3 129,13-2 0,8-5-129,7-8-258,10 0-903,-3-7-3612,10-7 129,-7-10-774,4 3-258</inkml:trace>
  <inkml:trace contextRef="#ctx0" brushRef="#br2" timeOffset="124512">19514 16544 2967,'-2'-12'4644,"2"12"129,0 0-129,-9-15-1548,9 15-1548,0 0-258,0 6-516,0-6-129,0 21-129,2-7-258,3 4 0,-3 4-129,2-1 129,1 1-129,-3-2 0,-2-4 0,1-3 129,-1-13-129,0 15 129,0-15-129,0 0 0,0-10-129,0-7 0,1-5 129,4-2-258,2-5-129,1-5 0,6 2-129,-3-1-129,5 6-129,-5 2-387,8 18-645,-12-8-2838,3 15-129,-10 0-258,0 0-258</inkml:trace>
  <inkml:trace contextRef="#ctx0" brushRef="#br2" timeOffset="124949">19699 16552 6837,'8'10'4644,"-8"-10"-129,0 0-129,19 4-3354,-19-4-258,15 0-258,-15 0-129,24 0-129,-11-5-129,3-2-129,-2-5 0,-1-1-129,0 0 129,-5-5-129,-3 0 129,-5 1 0,-6 3 0,6 14 0,-25-13 129,9 13 0,-2 0-129,1 14 129,-1 5 0,5 3-129,0 4 0,5-1 129,3-1-258,3 0 129,2-2 0,2-5-129,9-2 0,1-7-516,14 6-1419,-4-14-2193,7 0-516,-1-8-129,4-3-258</inkml:trace>
  <inkml:trace contextRef="#ctx0" brushRef="#br2" timeOffset="125464">20089 16494 8385,'-7'-1'5031,"-8"-1"-258,15 2-258,-7-15-3483,2 1-516,5 14 0,-6-24-258,4 12-129,-2 2 0,4 10-129,-18-6 129,8 6-129,-7 10 129,2 6 0,-1 5-129,0 4 129,0 1 0,4 0-129,4 1 0,1-5 0,7-3 0,0-6-129,13-4 0,-2-9 0,6 0 0,2-9 0,1-4 0,-2-3 0,-1-1 0,-1 0 129,-2 2 0,-14 15 0,19-13 0,-19 13 129,7 16-129,-4 6 129,-3 14-129,-6 7 0,-10 10 387,-2 6-258,-7 3 258,-6-1-129,-6-8 258,-2 4-258,-1-7 387,2-14-387,-2-9-129,5-9-129,9-9-387,-4-10-1806,16-6-2451,5-20-387,9-3 0,0-12-774</inkml:trace>
  <inkml:trace contextRef="#ctx0" brushRef="#br2" timeOffset="125769">20181 16451 8643,'13'0'5289,"-13"0"-258,13 11-387,-13-11-3096,0 0-516,-3 14-258,3 1-258,-2 2-129,1 0-129,-1 4-129,1-1 0,-2 0-129,0-2-258,3 0-387,0-18-1161,0 0-3225,0 0 129,-3-10-645,1-19-258</inkml:trace>
  <inkml:trace contextRef="#ctx0" brushRef="#br2" timeOffset="125924">20196 16232 10707,'-12'-21'5031,"2"8"-258,10 13-258,0 0-4386,-13-2-4386,13 2-387,6 7-387,5 2-516</inkml:trace>
  <inkml:trace contextRef="#ctx0" brushRef="#br2" timeOffset="126493">20417 16434 3096,'-13'11'4386,"5"1"-129,8-12-129,-6 17-2451,6-17-387,-10 14-387,10-14-129,-11 20-129,11-20 129,-5 19-258,5-19-129,0 18 0,0-18-129,10 17 0,-10-17-129,22 7-129,-6-10 129,1 3-129,-1-8 0,-2-4 0,0-4-129,-4-2 129,-3 0 0,-4-2 0,-3 3 0,-5-1-129,-5 3 258,-2 5-129,-4 1 0,1 6-258,0 3 0,-1-1-516,10 9-1419,-4-8-2064,10 0-516,-8 13-258,8-13-129</inkml:trace>
  <inkml:trace contextRef="#ctx0" brushRef="#br2" timeOffset="126953">20631 16413 5934,'0'0'5160,"0"0"-387,0 0-516,0 6-2967,0 11-387,0-4-258,0 8 0,0-2-258,0 4-129,-3-3 129,2 0-129,-1-2 0,1-5-129,-2-1 0,3-12 0,0 0 0,0 0-129,10-14 0,-1-10-129,4-5 129,1-5-129,4 0 129,-3 3-129,1 1 129,-3 6-129,-1 3 129,-12 21 0,13-5 0,-11 14 129,1 6-129,-2 6 0,0 5 0,6 1 0,-3 0-129,4-3-129,2 1-387,0-13-258,10 9-2709,-8-20-1032,4 0-387,-2-7-387</inkml:trace>
  <inkml:trace contextRef="#ctx0" brushRef="#br2" timeOffset="127405">21105 16317 5160,'0'-12'5289,"0"-5"0,0 17-516,-16-24-2193,16 24-1290,-28-5-129,13 8-387,-9 4-258,3 2-129,-1 1-129,2 0-129,3 3 0,5 1 0,4 0-129,3-4 0,5-10-129,1 19 0,-1-19 0,21 15 0,-2-5-129,-2-4 129,2 2-129,2 3 0,1 0 129,-5 2 0,0 2 0,-6 0 129,-1-1-129,-3 0 129,-5-1 0,-2-2 129,0-11-129,-14 16-129,0-12 129,-6 1 0,-1 0-258,-3-3-774,24-2-3612,-28 7-129,14-1-516,4-6-258</inkml:trace>
  <inkml:trace contextRef="#ctx0" brushRef="#br2" timeOffset="127666">21281 16576 9804,'0'11'5289,"0"-11"-387,0 0 0,-18 11-4515,18-11-4773,0 0-387,0 0-387,0 0-645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2T15:26:26.26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548DD4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5750 7778 8127,'0'0'4386,"0"0"0,-11-7-1161,11 7-2322,0 0-258,0 0 129,0 0-387,-9 10 0,9-10 129,0 0 0,0 0 0,-3 9-129,3-9 0,0 12 0,0-12-129,0 22 0,0-10 0,2 8-129,1 0 129,6 6 0,-2-1-129,3 2 0,-1 1 0,3 1 129,-3 2-129,3-3 129,-3-1-258,1-2 129,-2-1 0,3 0 0,-1-7-129,1 6 129,3-10-129,2 4-129,1-4 129,0 1 0,0-2 0,-1-1-129,-3-2 129,-13-9-258,20 16 129,-20-16-258,2 13-387,-9-13-1290,7 0-2967,-13 1 129,13-1-387,-10-14-387</inkml:trace>
  <inkml:trace contextRef="#ctx0" brushRef="#br0" timeOffset="1249">6203 7902 2580,'11'-13'4128,"-11"13"0,0-12-1548,0 12-129,0 0-645,0 0-387,0 0-387,0 0-129,0 0-258,0 0 0,0 0-258,0 0 0,-1 5-258,1-5 129,-8 20-129,3-8 129,-3 5-129,0 1 129,-2 1 129,1 4-129,-3 1-129,1 6 129,-3-4 0,-1 3-129,-1-1 0,2-3 0,-2 0 0,0-1 0,2-3-129,1-1 129,3-3-129,0-3-129,2-2 258,1 1-258,0-2 258,7-11-258,-15 18 129,15-18-129,-13 17 258,13-17-129,-11 13 0,11-13 0,0 0 0,-10 16 0,10-16 0,0 0 0,0 0 0,0 0 0,0 0 0,-7 10 0,7-10 129,0 0-129,0 0 0,0 0 0,0 0 0,0 0 0,0 0 0,0 0 0,0 0 0,7-6 0,-7 6 0,0 0 0,0 0 129,10-2-129,-10 2 0,0 0 129,0 0-129,0 0 0,0 0 0,0 0 0,0 0 0,0 0 0,0 0 0,0 0 129,0 0-129,0 0 0,0 0 0,0 0 0,0 0 0,0 0 0,0 0 0,0 0 0,0 0 129,-4 12-129,4-12 129,-6 17 0,3-5 0,0 7 0,-1-2-129,3 3 258,-6 4-129,5 5 0,-3 2 0,0 1-129,1-1 129,1 0 0,0 1-129,-2-3 0,3-3 0,-1-4 0,2-3-129,1-4 0,0-2-258,0-13-258,0 21-2451,0-21-1677,0 0-258,0 0-516,12-7-258</inkml:trace>
  <inkml:trace contextRef="#ctx0" brushRef="#br0" timeOffset="3864">6294 8773 3096,'-5'14'4128,"5"-14"0,0 0-1548,-5 19-516,5-19-387,0 0-129,0 0-516,0 0-129,0 0-387,0 15 129,0-15-387,0 15 0,0-15-129,0 21 0,0-6 0,-2-2-129,1-2 129,1 0-129,0-11 129,0 20-129,0-20 0,0 13 0,0-13-258,0 0-258,3 19-1806,-3-19-2064,0 0-129,0 0-516,9-16 129</inkml:trace>
  <inkml:trace contextRef="#ctx0" brushRef="#br0" timeOffset="4184">6328 8581 7482,'0'-12'4773,"0"12"0,0 0-387,-17-14-3096,17 14-387,0 0-516,0 0 0,-12 2-129,12-2-129,0 0-258,0 0-387,0 0-1161,0 0-2838,0 0-129,0 0-258,0 0-516</inkml:trace>
  <inkml:trace contextRef="#ctx0" brushRef="#br0" timeOffset="5576">6907 8404 4902,'-12'0'4515,"12"0"-129,0 0-387,0 0-2451,0 0-645,0 0-129,0 0-258,12 0 0,4-4-258,4 4 129,2-4-129,8 3 0,-3-1-129,3-1 0,3 0 0,0-1 0,2-1 0,0 2 0,-1-3-129,5 2 129,-3 0 0,4 0 0,-1 2 129,4-1-258,1 1 129,3 1 0,2-3-129,2-1 129,-1 1-129,-1 0 0,-1-3 0,-1 2 129,-6-5-258,-1 4 387,-4 0-387,-6 2 258,3 0-258,-6 0 258,0 3-258,-3-4 129,1 5 0,-3-1 0,0-1 0,-1-1 0,1-2 0,-4 1 0,1 1 0,-1 1 0,-3-2 0,-2-1 0,2 1 0,0 2 0,-1 2 0,0-2 0,1 2 0,-1 0 0,2-3 0,-1 2 0,-1 1 0,-4-1 0,-10 1 0,20-3 0,-20 3 0,13-1 0,-13 1 0,12 0 0,-12 0 0,16 0-129,-16 0 129,19 0 0,-19 0 0,19 0 0,-19 0 0,16 0 0,-16 0 0,0 0 0,0 0 0,0 0 0,6 9-129,-6-9 258,-7 14-129,7-14 0,-18 20 129,10-7-258,-1-2 258,-2 3-258,0-1 258,-1-1-258,-3 2 129,0-1 0,1 3 0,0-3 0,0-1 0,2 0 0,12-12 0,-19 16 0,19-16 0,0 0 129,0 0-129,0 0 0,7 0 0,8-8-129,2-3 129,1-1 0,0 0 0,-1 0 0,1-2 0,-6 3 0,-2 1 0,-5-1 129,-5 11-258,1-24 258,-1 11-258,-5 0 387,-3 0-387,-1 1 387,-4-1-258,0 2 129,-1 3 0,-4 3-129,2 1 0,-2-1-258,3 2-129,-3-9-516,18 12-903,-27-18-2709,18 5-129,-6-6-516,5 3-129</inkml:trace>
  <inkml:trace contextRef="#ctx0" brushRef="#br0" timeOffset="8680">8656 7874 1,'0'0'3482,"0"0"259,0 0-129,-8 0-1548,8 0-774,0 0-258,-14 8 0,14-8 129,0 0 0,0 12-129,0-12 0,0 0 0,0 0 0,0 0-387,0 0-129,-1 11-129,1-11 129,-9 22-258,4-9 0,2 8 0,0-1-129,3 3 129,0 1-129,1-1 129,2 4-129,3-3 129,-2-2-129,0 4 129,-1 1 0,-1 2-258,-2-1 258,0 0-258,0 1 129,-2 0-129,2 2 129,-3 0-129,2-3 129,-1 1 0,1 0-129,1 0 0,-3-3 0,0 1 129,-2 0-129,1-3 0,-1-2 0,-1 0 0,1-2 0,-2-2 0,3 0 0,1-2 129,1-3-258,2 0 258,0 0-258,0-2 258,0 1-258,0 1 129,0-2 129,0-11-258,2 22 129,-2-11 0,0-11 129,0 19-129,0-19 0,0 17 0,0-17 0,0 14 0,0-14 0,1 15 0,-1-15 0,3 18 0,-3-18 0,1 16 129,-1-16-129,0 17 0,0-17 0,0 12 0,0-12 0,0 0 0,0 14 0,0-14 129,0 0-258,0 0 129,-1 12 0,1-12 0,0 0 129,0 0-258,0 15 129,0-15 0,0 0 0,0 0 129,0 0-129,0 0 0,0 0 0,0 0 129,0 0-129,0 0 0,8 5 0,-8-5 0,13 0 129,-13 0-258,23-10 258,-4 4-129,3 0 0,4-1 0,4 2 0,2-2 0,4-1 0,2 4 0,4-1 0,1 2-129,1-2 129,6 3 0,3-5 0,3 2 0,2-2 0,2 2 0,1 0 0,2-2 0,-5 0 0,-3 1-129,-5 2 129,-1 1 0,-8 2 0,1-2 0,-3-1 0,-3 3 0,-1-2-129,5 1 129,-3-1 0,0 0 0,0 1 0,-1-2-129,-2 1 129,-6 1 0,-2 0 0,-2 1 0,-3-1 0,-2 2-129,-1 0 129,2 0 0,1-1 0,3-1 0,-1 0 0,1 0 0,-2-1 0,-2 0 0,-3 1-129,-4 0 129,-13 2 0,16-2 0,-16 2 0,0 0 0,11 0 0,-11 0 0,0 0-129,13-5 129,-13 5 0,0 0 0,16-5 0,-16 5 0,0 0 0,2-13 0,-2 13 0,-4-17 0,-1 5 0,0-5 0,-1-6 0,1-4 0,2-6 0,2-6 0,1-2 0,0-2 129,0-5-129,2 2 0,2-2 0,0-2 129,2 1-258,0 4 258,1-1-258,1 1 258,3-1-258,-3 6 258,-1 4-129,1 0-129,0 5 129,-4 3-129,-2 2 129,-2 1-129,0 6 129,-3-1 0,-2-2 0,0 1-129,1 2 129,1-4 129,1 4-129,1 0 0,1 2 0,-1 2 0,-1 2 0,2 13 0,-6-14 0,6 14 0,0 0 0,-13-12 0,13 12 0,-11-7 0,11 7 0,-12-4 0,12 4 0,-14-3 0,4 3 0,-3 0 0,0 6 0,-2-2 0,-2 2 0,-2-3 0,2 3 0,-3-4 0,2 0 0,-2-2 0,0 0 0,-2 0 0,-2 0 129,-5 0-129,-5 2 0,-2-2 129,-4 0-129,-4 0 0,-4 3 0,-1-1 0,4-2 0,0 0 0,5 3 0,5-6 0,1-2 129,2-1-129,3-1 0,-3 2 129,-1 2-129,-2 0 0,-7 3 0,-2 3 0,-6 2 0,5 5 0,-2 1 0,4-1 0,4 0 0,7-3 0,3-2 0,9-2 0,1-2 0,5 3 0,-3-3 0,0 2 0,0-1 0,-4 5 0,-1 1 0,0 1 0,1 2 0,1 1 0,3-2 0,2-2 0,5-2 0,10-6 0,-17 7 0,17-7 0,-13 3 0,13-3 0,-15 0 0,15 0 0,-25 0 0,11 0 0,2 0-129,-1 1 129,0 3 0,13-4 0,-20 7 0,20-7 0,-11 4 0,11-4 0,0 0 0,0 0 0,0 0 0,0 0 0,0 0 0,-12-2 0,12 2 0,0 0 0,0 0 0,0 0 0,0 0 0,0 0 0,0 0-129,0 0 129,0 0 129,0 0-129,-11 2 0,11-2 0,0 0 0,0 0 0,0 0-129,0 0 129,0 0-258,0 0 129,0 10-129,0-10 129,0 0 0,0 0-129,3 15 129,-3-15-129,0 0-258,0 0-1290,0 0-2709,-8 0-129,8 0-645,-3-15-258</inkml:trace>
  <inkml:trace contextRef="#ctx0" brushRef="#br0" timeOffset="11761">10439 8153 1548,'0'0'3741,"0"0"258,0 0-1419,0 0-1032,0 0-516,0 0-258,0 0-387,0 0-129,0 0 0,8-2 387,-8 2-258,10 0 129,-10 0 258,21-5-129,-10-2-129,8 4 129,-3-5-258,9 2 0,-2-1-129,3 2-129,1-1 129,6 2 0,-1 2-258,3 1 129,0-1-129,1 2 0,3-3 129,5-2-129,-2 0 129,4-2-129,-2-2 0,2 1 129,-1 1-129,0 2 129,0-2-129,2 5 129,1 2-129,2 0 129,1 0-129,4 1 0,1 0 0,4 1 0,-1-4 0,-1 2 0,1-4 0,-4-2 0,-7-3 0,1-1 0,-8 3 0,-2 0 0,-3 2 0,-3 2 0,1 0 0,-2 1 0,3 2 0,3-1 0,1 1 0,3-1 0,1-1 0,1 0 0,0-1 0,0-3 0,-2-1 0,2-1 0,-2 4 0,1-2-129,-2 1 129,3 1 0,-1 2 0,3-2-129,-2 3 129,4-1 0,-5 1 0,0-1 129,2 1-129,-3-3 0,-2-2 0,1 3 0,-5 0 0,0 0 0,-5-2-129,-1 3 129,0 0 0,-3 2 0,1-3 0,2 3 0,-2-1-129,-1 1 0,0 0 0,-6 0-645,5 4-2064,-15-4-1677,-11 0-387,0 0-258</inkml:trace>
  <inkml:trace contextRef="#ctx0" brushRef="#br0" timeOffset="13525">10356 8436 129,'0'0'2451,"-14"7"-387,14-7 129,0 0 258,0 0 0,0 0-129,13 0-387,-13 0-258,11-3-258,-11 3-774,0 0-258,14-8-129,-14 8-129,15-1-129,-4-1 129,3 1-129,3-2 0,3 0 129,5-3-129,0 0 129,5 0 0,-4-2 0,5 2 0,-1-3 0,3 2 0,-2 0 0,2 1 129,-1 0-129,4 3-129,1 0 129,2 1-129,-1 0 129,1 0-129,1-1 129,2 0-129,-1-1 129,0 3-129,0-4 0,-2 1 0,-1 1 129,-2-2-129,-2 1 0,-3 3 0,-1-1 0,-3 2 0,1 0 0,0 0 0,-1 0 0,3 0 0,-1 0 0,0 0 0,3 0 0,3 0 0,2-1 0,1 1 0,1-1 0,1-2 0,-1 1-129,-1-2 129,-2 1 0,-4 1 0,1 0-129,-3-2 129,-5 4 0,4-1 0,-3-1 0,0 2 0,7-1 0,-4 0 129,3-4-129,3-1 129,-1 1-258,3-3 258,-3 4-129,-1-4 129,1 3-258,-1-1 129,-3 3 0,-1 0 0,-3-1 0,1-1 0,4 2 0,-4 1 0,0 2 0,3-3 0,-2 2-129,1-1 129,0 1 0,-1 0 0,-2-2 0,0 2 0,-3 0 0,-1-1 0,-1 0 0,1 2 0,-5 0 0,2 0 0,-1 0 0,-1-2 0,4 2 0,-1-1 0,3 1 0,-2-1 0,1-1 0,-2 1 0,0-2 0,-2 1 0,-1 2 0,-3-4 129,0 1-129,0 2 0,2-2 0,0 2-129,4 0 129,1 1 0,3 0 0,0 0 0,2-2 129,1 2-129,-1 0 0,-3-2 0,-4-1 0,-1 1 0,-4 0 0,-1-2 0,-13 4 0,14-1 0,-14 1 0,0 0 0,13-3 0,-13 3 0,0 0 0,0 0-129,0 0 129,0 0 0,0 0 0,0 0-129,0 0-774,0 0-3483,0 0-258,-13 0-516,13 0 0</inkml:trace>
  <inkml:trace contextRef="#ctx0" brushRef="#br0" timeOffset="15671">13337 7752 2322,'0'0'3999,"0"0"387,0 0-1935,-1-12-516,1 12-516,0 0-516,0 0 258,0 0-258,0 0-129,0 0 0,0 0-129,-3-13 129,3 13-258,0 0 0,0 0-258,0 0 0,0 0 0,0 0-129,0 0 129,0 0-129,0 0-129,0 0 129,0 0-129,0 0 129,9-3 0,-9 3 0,0 0 0,15 4 0,-15-4 0,13 12 0,-13-12 0,14 17-129,-14-17 129,19 18-129,-10-6 129,6-2-129,-3 0 0,0-2 0,-2-1 129,-10-7-129,20 14 0,-20-14 129,15 10-129,-15-10 0,11 11 0,-11-11 129,12 13-129,-12-13 0,14 15 129,-14-15-129,13 14 0,-13-14 0,10 15 129,-10-15-129,12 10 0,-12-10 0,12 8 0,-12-8 0,10 7 129,-10-7-129,12 6 0,-12-6 0,0 0 0,11 5 0,-11-5 0,0 0 0,0 0 0,0 0 0,10 7 0,-10-7 0,0 0 0,0 0 0,0 0 0,11 5 0,-11-5 0,0 0 0,0 0 0,0 0 0,0 0 0,0 0 0,0 0 0,0 0 0,0 0 0,0 0 0,0 0 0,0 0 0,0 0 0,0 0 0,0 0 0,13 8 0,-13-8 0,0 0 0,0 0 0,0 0 0,0 0 0,10 11 0,-10-11-129,0 0 258,0 0-129,0 0 0,0 0 0,0 0 0,12 11 0,-12-11 0,0 0 0,0 0 0,0 0 0,0 0 0,10 8 0,-10-8 0,0 0 0,0 0 0,0 0 0,0 0 0,0 0 0,0 0 0,0 0 0,0 0 0,0 0 0,0 0 0,0 0-129,0 0 129,0 0 129,0 0-258,0 0 129,-1 15 0,1-15 0,-9 14 0,9-14 0,-19 18 0,9-7 0,-4 1 0,1 0 129,-1 1-129,-2 0 0,-2 1 0,2 0 129,-3 3-129,3-5 0,-5 5 0,3 2 0,2 1 0,-2-2-129,2 0 258,1 1-258,2-2 129,-3 1-129,5-2 258,-2-4-129,2 0-129,2 1 129,9-13 0,-19 17 0,19-17 0,-13 12 0,13-12 0,0 0-129,-13 11-129,13-11-258,-1 13-2193,1-13-2322,0 0-258,0 0-387,9-5-516</inkml:trace>
  <inkml:trace contextRef="#ctx0" brushRef="#br0" timeOffset="20975">13772 7674 1032,'1'-12'3999,"-1"12"387,0 0-1419,0 0-774,0 0-645,-9-8-516,9 8-258,0 0-129,0 0-258,0 0 129,-6 8-129,6-8-129,0 0 129,0 0 0,0 0 129,0 0 0,-8 18-129,8-18 0,-6 20-129,1-3 0,3 5 0,-2 3 0,1 8-129,2-1 0,1 3 0,0 0-129,0 2 129,2-1 0,1 0 129,1-5-129,1 0 129,-4-2-129,4 0 0,-5-1 129,0 1-258,0 0 258,0 0-258,1 2 129,0-2-258,2 0 258,1 0-258,-2 0 129,1-5 0,-2-2 0,-1-1 0,0-1 0,0-2 0,0-5 0,0 3 0,0-4 0,-1 0 0,1 0 0,0-2 129,0 4-129,0-1-129,0 3 129,0-2 129,0 1-258,0 0 258,0-1-129,0-1 0,0-2 0,0-11-129,0 15 129,0-15 0,0 14 0,0-14 0,0 0-129,0 16 129,0-16 129,1 13-258,-1-13 129,2 12 0,-2-12 0,0 0 129,6 13-129,-6-13 0,0 0 0,2 11 0,-2-11 0,0 0 0,0 10 0,0-10 129,0 0-129,0 0 0,0 0 129,0 0-129,0 0 129,0 0-129,0 0 0,17 0 0,-17 0 0,19 0 0,-5 0 0,1 0 0,4 0 0,2 0 0,1-2 129,8-1-258,0-6 258,1 3-129,3-3 0,0 0 129,1 1-129,-1 0 0,0 3 0,1 1 129,-2 4-129,2 0 0,1 2 129,2 2-129,2-1 0,2 0 0,-1-3 0,0 0 129,4-2-129,-4-4 0,-1 0 0,-3-1 0,-1 4 0,-4-1 0,0 1 0,1 3 0,-1 0 129,-1 0-129,3 2 0,2 0 0,-1 1 0,0-3 0,-2 0 0,-4 0 0,-4-2 129,-6 0-129,-2-1 0,-4 1 0,2 2 0,0 0 0,2 0 0,3 0 0,4 4-129,5-3 129,-2-2 0,0 1 0,-1 0 0,-6 0 0,-2 0 0,-7 0 0,-11 0 0,16 0 0,-16 0 0,16-2 0,-5 0 0,3 0 0,0 1 0,3-3 0,1 3 0,-3-2 0,0 0 0,-3 2 0,-12 1 0,17-5 0,-17 5 0,17-6 0,-6 1 0,2 2 0,4-5 0,-2 2-129,3 0 129,-2-1 0,2 0 0,-5 2 0,-13 5 0,18-10 0,-18 10 0,0 0 129,12-11-129,-12 11 0,0 0 0,7-12 0,-7 12 0,0 0-129,8-16 129,-8 16 0,6-21 129,-3 6-129,-1-6 0,2-7 0,-2-2 0,2-8 0,1-9 0,0-4 129,3-5-129,0-2 0,1 0 0,0 0 129,-2 2-129,3 3 129,-2 3-129,-2 7 0,1 3 0,-5 5 0,1 2 0,-3 5 0,4 0 0,-4 2 0,0 1 0,0 1 0,0 3 0,0-1 0,-6 1 0,6 3 0,-3 1 0,0 5 129,3 12-129,-7-20-129,7 20 258,-3-13-258,3 13 129,-5-15 0,5 15 0,-6-13 0,6 13 0,-6-14 0,6 14 0,-9-15 0,9 15-129,-13-18 129,13 18 0,-15-17 0,15 17 0,-17-12 0,17 12 0,-15-8 0,15 8 0,-19 0 0,19 0 0,-15-2 0,15 2 0,-18-3 0,18 3 0,-14-6 0,14 6 0,-15-5 0,15 5 0,-15-4 0,2 4 0,13 0 0,-24 0 0,7 0 0,-2 1 0,-3-1 0,-6 0 0,2 0 0,-2 0 0,-3-2 0,2 1 0,-2-2 0,-1 2 0,3 0 0,1-1 0,-5 2 0,3 0 0,-2 0 0,-1 2 0,3 1 0,-3-1 0,2-1 0,2-1-129,-3 0 129,-1 0 0,0 0 0,-4 0 0,-3-1 0,-2 1 0,-3 1-129,2 0 129,1 4 0,3-2-129,4 4 129,4-6 0,3 0 0,6-1 0,3 0 0,-1 1 0,-2-1 0,3 0 0,-3 0 0,-2 0 0,0 0 0,-2 2-129,1-2 129,0 2 0,3 1 0,2-1 0,4 0 0,1-1 0,0 1 129,15-2-129,-22 0 0,9 0 0,-3 0 0,-2 5 0,-3-2 0,-4 2 0,2 0 0,-4 2 0,5-2-129,-2 2 129,4-2-129,0-1 129,5 0 0,2-3 0,0 2 0,0-3 0,13 0 129,-21 0-129,9 0 129,12 0-129,-19 0-129,19 0 258,-18 0-129,18 0 0,-13 0-129,13 0 129,0 0-129,0 0 129,0 0-129,-11 1 129,11-1-129,0 0 129,0 0 0,0 0 0,0 0 0,0 0 0,0 0 0,0 0 0,-7 13 0,7-13 0,0 0 0,-14 12 0,14-12 0,-10 4 0,10-4 0,0 0 129,-14 3-129,14-3 0,0 0 0,0 0 0,0 0 0,0 0-129,-12 3 129,12-3 0,0 0 0,0 0 0,0 0 0,0 0 0,0 0 0,0 11 0,0-11-129,0 0-129,0 18-258,0-5-258,0-13-645,2 30-1548,-2-16-1806,0 5-516,0-5-129</inkml:trace>
  <inkml:trace contextRef="#ctx0" brushRef="#br0" timeOffset="24415">15858 8114 1677,'0'0'3870,"-14"0"-516,14 0-387,0 0-774,0 0-645,-15-3-516,15 3-516,0 0-258,0 0-129,0 0 0,0 0 129,0 0 0,0 0 129,0 0 129,10 3-129,-10-3 0,18 0 129,-18 0-129,26-7 0,-11 0 0,4 4-258,-2-1 129,2 1-129,0 3 0,4 0 0,-3 0-129,3 5 0,2-3 129,4 0-129,0-1 129,4-1-129,2 0 129,-2 0-129,4-2 129,-2-1-129,0 1 129,1 1-129,1 1 129,-1 0-129,-1 0 0,5 1 129,1 1-129,0-2 129,2 0-129,-2 0 129,0-2 0,1-1 0,0 0-129,-4 1 129,2 2 0,-2 0-129,3 0 0,0 0 129,2 1-129,-3 1 0,1 2 0,0-1 0,-1-3 0,0 0 0,-6 0 129,2-5-129,-1 1 129,-2-4-129,0 1 258,-3 1-258,0 2 129,0-1-129,1 0 129,-1 4-129,4 0 0,-1-1 0,1 2 129,4-3-129,-1 0 0,0-1-129,0 0 258,-2-1-129,-3-2 0,1 1 0,-4-1 129,-2 2-129,-2-2 0,1 2 0,-2 3 129,1-1-129,-4 2 0,0-1 0,0 2 0,-3 0 129,-3 0-129,2 0 0,-7 0 0,1 0 129,-11 0-129,19 0 0,-19 0 0,16 0 0,-3 0 0,-13 0 0,22-1 0,-9 1 0,0 0 0,0 0 0,1 0 0,1 0 0,-1 0 0,0 0 0,2 0 0,1 0 0,0-1 0,0 0 0,4 0 0,-2 0 0,1 0 0,4-1 129,-6 1-129,5 1 0,-3-2 0,-2 0 0,0 1 0,2 1 0,-2 0 0,-1-1 0,1 0 0,-1-2 0,2 1 0,-2 0 0,0-2 0,0 0 0,-1 1 129,-2-1-258,0 4 258,-2-5-258,2 5 129,-4-1 0,1 1-129,1-1 129,-12 1-129,20 0 0,-20 0 0,20 0 0,-20 0-129,16 1-129,-16-1 258,13 4-129,-13-4 0,0 0 0,12 9 129,-12-9 0,0 0 0,0 0 0,16 11 0,-16-11 129,11 2 0,-11-2 0,0 0 0,13 2-129,-13-2 129,11 0 0,-11 0 0,0 0 0,13 0 0,-13 0-129,14 0 129,-14 0-129,12-2 129,-12 2-129,0 0 0,15-2 129,-15 2 0,13-5 0,-13 5 0,15-6 0,-15 6 0,15-7 0,-15 7 0,18-6 0,-18 6 0,17-5 0,-17 5 0,17-1 0,-17 1 0,17-2 0,-17 2 0,14 0 0,-14 0 0,0 0-129,0 0 258,12-3-258,-12 3 129,0 0 0,0 0 129,0 0-129,0 0 0,0 0 0,0 0 0,0 0 0,0 0 0,0 0 129,0 0-129,0 0 0,0 0 129,0 0-129,0 0 129,5 7-129,-5-7 0,0 0 0,0 0 0,0 0 0,0 0 0,0 0 0,0 0 0,0 0 0,-5 12 0,5-12 0,0 0 0,-11 15 0,11-15 0,-14 16 0,4-5 0,0 0 0,-2 4 0,1-1 0,-2-1 0,2-2 0,11-11 0,-15 17 0,15-17 0,0 0 129,0 0-129,-9 11 0,9-11 0,0 0 0,0 0 0,0 0 0,6 0 0,-6 0 0,0 0 0,13-16 0,-5 5 0,-2 1 0,2-6 129,0-1-129,0 2 0,-1-1 129,-3 4-129,-1 1 0,-3 11 0,0-12 0,0 12 129,0 0-129,-6-11 0,6 11 258,-15-7-129,15 7 0,-23-16 129,10 10-129,-7-2-129,-3-4-258,5 9-2967,-11-5-1161,4 4-387,-5-3-516</inkml:trace>
  <inkml:trace contextRef="#ctx0" brushRef="#br0" timeOffset="28096">11381 7652 2580,'2'-12'4644,"-2"12"-129,4-15-387,-6 5-2193,2 10-645,0 0-387,0 0-387,0 0 0,0 0-129,0 0 129,0 0-258,0 0 129,0 0 0,0 0-129,0 17 129,-2-6-129,1 6 0,-4 2-129,3 5 0,-2 2 129,1 3-129,-1 1 0,2-2 0,1-1-129,1-2 129,0-8-129,0-3-129,0-2-258,0-12-774,0 0-3225,0 0-387,0 0-258,0-9-645</inkml:trace>
  <inkml:trace contextRef="#ctx0" brushRef="#br0" timeOffset="29088">11417 7603 3870,'-15'0'4515,"15"0"-387,0 0-903,0 0-1290,-14-9-645,14 9-516,0 0-258,0 0 0,0 0-129,2-13-129,-2 13 258,8-13-258,-8 13 129,13-15-129,-13 15 0,17-17 0,-17 17-129,21-21 129,-8 12-387,1-2 387,3 1-258,0-1 0,0 3 0,1 3 0,-3 2 0,1 2 0,-5 1 129,1 0-129,-12 0 0,16 14 0,-16-14 129,14 16-258,-14-16 258,7 17-129,-7-6 0,0 1 0,-8 0 129,-5 1-129,-2 0 0,-4 4 0,0-2 0,0-1 129,0-3-129,-1-1 0,7-2 0,0-3 0,0-1 0,3-3 0,10-1 0,-17 1 0,17-1 258,-14-1-258,14 1-258,-11-5 258,11 5 0,0 0 0,0 0 0,0 0 0,0 0 0,0 0 0,0 0 0,9 0 0,-9 0 258,19 9-129,-5-1 0,1 4 0,4 2 129,2 1-129,1 0-129,4-1 129,0 3 0,0-5-129,-3 2-258,-5-6-774,6 8-3483,-24-16-258,21 13-516,-21-13-516</inkml:trace>
  <inkml:trace contextRef="#ctx0" brushRef="#br0" timeOffset="35194">18991 7810 2322,'0'0'3741,"0"0"129,0 0-516,0 0-516,-19-12-516,19 12-903,0 0-516,0 0-258,0 0 0,0 0-387,-11-8 129,11 8-258,0 0 129,0 0 0,0 0 0,-12 0 0,12 0 0,0 0 0,-12 0 129,12 0-129,0 0 0,0 0-129,-10-5 129,10 5-258,0 0 129,0 0 0,0 0-129,0 0 0,0 0 0,0 0 129,0 0-129,0 0 0,0 12 0,0-12 0,9 17 0,-9-17 0,18 15 129,-4-5-129,1-3 129,1 0-129,0 1 0,-2 1 129,1-1-258,-4 1-129,2 8-387,-13-17-3870,7 20-129,-7-20-516,0 0-258</inkml:trace>
  <inkml:trace contextRef="#ctx0" brushRef="#br0" timeOffset="38507">19111 8045 3225,'0'0'4128,"0"0"0,0 0-1161,0 0-903,0 0-903,0 5-387,0-5-258,0 0-129,-6 14 129,6-14 0,-8 11-129,8-11 129,-12 15 129,12-15-129,-10 12-129,10-12 0,-13 10-129,13-10 0,0 0-129,-14 14-129,14-14 129,0 0-129,0 0 129,0 0-129,0 0-129,0 0 0,0 0-387,0 0-2064,6-4-1677,-6 4-516,21-18-258,-11 1-258</inkml:trace>
  <inkml:trace contextRef="#ctx0" brushRef="#br0" timeOffset="57881">19762 7540 6063,'-1'-13'4902,"0"-4"-387,1 17-129,0-13-2838,0 13-516,0 0-129,0-15-129,0 15 0,0 0 0,16 0-129,-16 0-129,0 0 129,13 13-129,-5-1-129,-2 2-129,-1 4-129,2 3 0,-1 7 0,5 0 0,-3 6-129,2-4 0,2 1 0,0-5 0,2-2 0,-1-7 0,-3-2-258,3-4-129,-13-11-387,19 17-1548,-19-17-2580,0 0-129,0 0-387,0 0-516</inkml:trace>
  <inkml:trace contextRef="#ctx0" brushRef="#br0" timeOffset="58462">20262 7432 10062,'-21'10'4773,"21"-10"0,-26 14-516,15-4-3483,-4 2-387,5 2 0,2 4 0,-3 4-258,-5 2 129,3 6 0,-5 1 0,1 4 0,-3-1-129,-1 4 129,-2-6-258,4-3 129,2-4-129,4-4 0,2-6 0,2-3 129,9-12-129,0 0 0,0 0 129,0 0-129,0 0 129,0 0-129,0 0 0,0-6 0,0 6 129,0 0-129,0 0 129,0 0 0,0 11 0,0-1 0,-2 2 0,-1 2 129,1 2-129,-2 5 129,1 0-129,-2 3 0,-1 3 0,2 3 0,-3 1-129,1 2 0,1-2-129,0-1-129,4-4-258,-2-9-387,6 3-3999,-3-20-258,0 0 0,0 0-774</inkml:trace>
  <inkml:trace contextRef="#ctx0" brushRef="#br0" timeOffset="58949">20354 8178 6321,'10'4'5160,"-10"-4"129,0 0-774,0 0-1032,0 0-2193,0 0-387,0 0-258,0 11-258,0-11-129,0 17 0,-1-6 0,0 2-258,-1 1 258,-1 5-258,-1-1 258,-1-2-258,-1-2 0,0-3-387,6 1-516,0-12-3870,0 0-258,-2-9-258,5 0-387</inkml:trace>
  <inkml:trace contextRef="#ctx0" brushRef="#br0" timeOffset="59122">20390 7988 12513,'-12'-14'5160,"12"14"-387,0 0-645,-14-16-5676,14 16-3096,0 0-129,0 0-516,0-11-387</inkml:trace>
  <inkml:trace contextRef="#ctx0" brushRef="#br0" timeOffset="59945">19670 7256 2322,'-11'14'4515,"11"-14"129,0 0-258,0 0-1419,-3-7-1290,3 7-516,1-13 0,-1 13-387,10-14-258,-10 14 0,14-16-129,-2 3-129,3-2-129,4-3 0,5-4-129,1 1 129,4-2 0,-2 8 0,-2 0 0,-2 8 0,-5 6 129,-5 5 0,-2 10 0,-3 8 0,-1 0-129,7-5 129,6-2-129,10-7 0,8-8-129,10-11-129,9-6-258,-5-16-1419,8 5-2838,-11-7-258,-5 7-258,-13-3-516</inkml:trace>
  <inkml:trace contextRef="#ctx0" brushRef="#br1" timeOffset="84479">5675 10430 5031,'0'0'5160,"0"0"-645,11 3 129,-11-3-3225,0 0-516,3-10 0,-3 10-387,0 0 0,16 0-129,-16 0 0,15 17 129,-5-1-258,6 7 129,-2 3-129,6 6 129,0 3-129,2 0 0,-1-2-129,1 1 0,-5-3 129,1-4-129,-5-2-129,4-6 129,-5-2-258,-4-6-129,4 2-129,-12-13-774,22 10-3741,-22-10 0,14 5-516,-14-5-258</inkml:trace>
  <inkml:trace contextRef="#ctx0" brushRef="#br1" timeOffset="85494">6231 10487 2451,'1'-12'4515,"-1"12"0,0 0-129,0 0-2322,-9-11-516,9 11-516,0 0-258,-13 16-129,13-16-129,-17 23-258,8-7 129,-2 1-129,-2 3 129,0 4-387,-4 0 258,-1 5-129,-5 0 0,-2 2 0,1 1 258,0-3-387,-1-2 0,5-4 129,3-2 0,2-7 0,5-2-129,10-12 129,0 0-129,0 0 129,0 0-129,0 0 0,11 0 129,-11 0-129,13-9 0,-13 9 0,0 0-129,0 0 129,0 0 0,0 0 0,0 0-129,0 0 129,0 0 0,0 0 0,0 0 0,0 0 0,0 0 0,0 0 0,0 0 0,0 0 0,0 0 0,-7-8 0,7 8 0,0 0 0,0 0-129,-12 0 129,12 0 0,0 0-129,0 0 129,0 0-129,0-10 129,0 10-129,3-12 129,-3 12 0,4-15 0,-4 15 0,0 0 129,0-12-129,0 12 0,0 0 129,0 0-129,-8-2 0,8 2 0,0 0 129,0 0-129,-10 13 258,9-1-129,1 10 129,0 6 0,-1 10 0,-2 6 0,0 9 0,0 1-129,0 4 129,-4-3-129,1-4 0,-1-7 0,3-6-129,-1-8 0,4-9-129,1-5-258,0-16-258,10 16-1032,-10-16-3354,18 0 0,-18 0-516,16 0-129</inkml:trace>
  <inkml:trace contextRef="#ctx0" brushRef="#br1" timeOffset="86251">6238 11340 5805,'0'-12'5289,"0"-1"-516,0 13 0,-10-11-2967,10 11-516,0 0-258,0 0-387,0 0-258,-5 7 0,5-7-129,-6 21-129,3-5 129,1 4-129,0 1 0,-1 0-129,1-2 129,2-4-258,0 0-129,0-15-387,0 24-2322,0-24-1677,0 0-645,6-20-258,-1 3-258</inkml:trace>
  <inkml:trace contextRef="#ctx0" brushRef="#br1" timeOffset="86427">6204 11132 9804,'-20'-27'5418,"20"27"-387,-17-21 0,17 21-4128,-13-15-258,13 15-645,0 0-387,0 0-4386,0 0-129,11 0-516,2 0-645</inkml:trace>
  <inkml:trace contextRef="#ctx0" brushRef="#br1" timeOffset="90008">6916 11150 2193,'0'10'4257,"0"-10"258,0 0-387,11 8-2193,-11-8-774,15-3-129,-15 3-258,26-12-258,-13 3 0,7 7-129,-3-3 129,5 5-258,-2 0 0,4 2-129,2 3 0,3 2 0,0-3 0,5 0 0,3-4 0,3 0 129,3-4-129,0-3 129,2-4-129,0 3 129,0-2-129,0 5 129,-1 1 0,2 4-129,-1 0 0,4 0-129,2 2 129,-3 0 0,2-1-129,-2-1 129,0 0-129,-1 0 129,-2-5-129,-2 5 129,-3-3 0,-1 3-129,3-2 129,0 2 0,6 0-129,1 0 0,5 0 129,0-3-129,1-1 0,1-1 0,-2-4 0,-2 1 0,-5-1 0,-4 2 0,-5-1 0,-1 5 0,-4 1 0,-2 2 129,1 0-258,-2 0 129,6-3 0,2 6 0,-1-3 0,4 0 129,1 0-129,2-5 0,-2-2 0,-1 2 0,-1-4 129,1 2-129,1-1 0,-4 3 0,3 0 0,-1 2 0,2 0 0,0-1 0,2 2 0,-1-3 0,-1 2 0,1-1 0,-1 0 0,-1 0 0,-5-3 129,1 4-258,-8 1 129,-3 0 0,-2 1 0,-3 1 0,-6 0 0,0 3 0,0-1 0,2 1 0,-1 1 0,-2-1 0,0-3 0,0 1 0,-2-1 0,0 0 0,-12 0 0,19 0 0,-19 0 0,12 0 0,-12 0 0,0 0 0,0 0 0,12 0-129,-12 0 129,0 0 0,0 0 0,12 4 0,-12-4 0,15 3-129,-15-3 129,21 0 0,-10 0 0,1 0 0,-12 0 0,20-3 0,-20 3 0,12 0 0,-12 0 0,0 0 0,11 0 0,-11 0-129,0 0 129,0 0 129,0 0-129,0 0 0,0 9 0,0-9 0,0 0 0,-3 15 0,3-15 0,-11 12 0,4 1-129,-2-1 258,-2 7-129,1 0-129,1 6 129,-4-1 129,2 2-129,-6-1 0,5 0 0,1-4 0,0 0 0,2-8 0,2-3 0,7-10 0,0 0 0,-7 11 0,7-11 0,0 0 0,10-7 0,-10 7 0,17-13 0,-17 13-129,20-20 129,-12 8-129,2-3 129,0 0-129,-3-1 129,2-2 0,-4 0 0,1-2 0,-1 1-129,0-1 129,0 1 0,-5 1 0,7 4 0,-7 0 0,0 2 0,-2-1 0,-8 1 129,-1-5-129,-3-2 129,-2 1 0,-2-5 0,0 4-129,0-4 0,3 4-129,0 5-387,-6-1-4257,21 15-258,-22-2-387,22 2-387</inkml:trace>
  <inkml:trace contextRef="#ctx0" brushRef="#br1" timeOffset="91447">10816 10867 1548,'10'-21'4386,"-7"10"387,-3 11-1548,1-18-645,-1 18-903,0-12-129,0 12-516,0 0-129,0 0-129,0 0-258,0 0-129,-7-3-129,7 3 0,-4 15-129,3 3-129,-4 3 129,1 14 0,0 4-129,1 6 129,1 6 129,2 1-129,-1-1-129,1-5 129,0-1-129,3-11 0,1-5-129,-1-11 0,3-7-774,-6-11-3612,0 0-258,4-22-516,-1 0-258</inkml:trace>
  <inkml:trace contextRef="#ctx0" brushRef="#br1" timeOffset="91824">10685 11098 6837,'-8'7'5031,"8"-7"-387,-12 2-258,12-2-3741,-14 0-258,14 0-129,0 0-129,0 0 129,0-10-129,0 10 129,11-14 129,3 0-129,9 6 129,-1-2-129,5 6 129,0-1-129,7 5-258,-3 0-129,-4 0-387,6 12-387,-20-7-3741,9 3-258,-10-8-516,-2 0-258</inkml:trace>
  <inkml:trace contextRef="#ctx0" brushRef="#br1" timeOffset="93027">10881 10689 3096,'0'0'4515,"-10"-9"129,10 9-387,-21-8-3096,21 8-129,-20 0-258,20 0-258,-24 2 0,10 1 0,-6-3-129,4 4 129,-5-3-258,5 2 0,-4 1-129,0 0 0,0 6-129,0 0 0,-1 0 0,2 4 0,1 0 129,-2 2-129,1 1 0,1 3 129,3-2 0,1 2-129,2 2 129,-1 1 0,3 4-129,0 2 0,0 3 0,0 3 129,1-1-129,0 2 0,0-1 0,1 3 129,1-6 0,-1-3 0,2-4 0,1 0 0,1-6 0,2-4 0,0 0 258,2-2-387,0-2 258,6 2-258,-2-2 258,5 1-258,-9-12 258,23 23-387,-9-9 258,0-2-129,4 1-129,0 0 258,2-1-258,2 0 258,-1-1-258,3-5 129,0 1 129,4-3-129,-2-4 129,4 0-129,2 0 0,0-3 0,-2-1 0,1-1 0,-3 0 0,-2 0 0,-2 0 0,-3 3 0,-4-8 0,1 3 0,1-5 258,-1-1-258,4-3-129,-1-4 258,1-1-129,1-3 0,-3 2 0,-2 1 0,-4 0-129,-2 2 129,-4 1 129,-3 0-258,-4 1 129,-1 1 0,2-7 0,-2 0 0,0-5 0,0-4 0,1 1 0,-1-2 0,0-1 0,-1 2 0,-1 3 0,-5 4 0,2 1 129,-5 2-129,1-2 0,0 2 0,-2 1 0,0-3 0,-2 2 0,1 0 0,-1 0 0,1 4 0,1 1 0,-2 4 0,0 2 0,1 6 0,-2-1 0,1 5 0,-2 1 0,-3-4-129,1 2 129,-4-5 0,2 3-258,-2-4-129,9 8-2580,-10 0-1806,6 0-387,-1 1-258,4 5-516</inkml:trace>
  <inkml:trace contextRef="#ctx0" brushRef="#br1" timeOffset="94843">10843 9846 3354,'3'-9'4902,"-3"9"-258,0 0-258,0 0-2451,0-14-1032,0 14-516,0 0 0,0 0-258,0 10 129,0 1 0,0 1-129,0 5 387,0 0-258,0 8 258,-3-1-129,3 9 0,0-1-129,-1 7 129,-1 4-129,1 6 0,-3-1-129,3 2-129,-1-1 129,2-5-129,-2-5 129,1-3-129,1-7 129,0-5-129,0-5 0,0-4 129,1-1 0,-1-1-129,0-3 129,0-10-129,0 20 0,0-20 0,0 15 129,0-15-129,0 0 0,0 12 0,0-12 0,0 0 0,0 0 0,0 0 0,0 0 0,0 0 0,0 0 0,0 0 0,0 0 0,12-10 0,-2-2 0,0-1 0,5-3 0,1-3 0,0-2-129,-2 4 129,5 0 0,-6 0 0,-1 2 0,-4 5 0,-8 10 0,10-14 0,-10 14 0,0 0 0,0 0 129,0 0-258,0 0 129,0 0 0,0 0 0,-9 10 0,1 2 0,-2 1-129,1 1 129,0 1 129,-3-1-129,2 3 0,1-5 0,0 0 0,-3 0 0,0-2 129,-2-3-129,0-2 0,-4-3 0,-2 0 0,-3-2 129,-4 0-129,1-5 0,-1-4 0,0-3 0,-1-5-258,12 1-774,0-12-3870,11 0-129,-1-13-516,6 2-387</inkml:trace>
  <inkml:trace contextRef="#ctx0" brushRef="#br1" timeOffset="95970">10621 9232 4386,'-14'-9'4644,"4"4"-129,10 5-1161,-16-6-1548,16 6-645,0 0-387,0 0 0,0 0 0,0 0-258,0 0 0,0-11 0,0 11-129,16-8 129,-16 8-258,24-12-129,-6 8 0,4 1 0,4 0 0,-1 1-129,1 2 129,1 0-129,-4 0 0,-2 0 0,-3 0 0,-4 2 0,-2 1 0,-12-3 0,9 10 129,-9-10-129,0 23 0,-9-6 129,-3 6-129,-2 4 0,-4 2 0,-3 4 129,-1 4-129,-3 1 0,2 1 0,0 0 0,2 0 0,-2-3 0,4-2 129,2-5-129,1-3-129,3-2 258,4-8-129,1-4 0,8-12 0,-5 12 0,5-12 0,8-1 0,8-5 129,5-3-258,4 0 129,7-5 0,6 1-129,-2 1 0,4 2 0,-5 1-129,-1-1 0,-7 3-516,-1 7-129,-26 0-2709,18 0-1032,-18 0-645,0 0 0</inkml:trace>
  <inkml:trace contextRef="#ctx0" brushRef="#br1" timeOffset="96354">10659 9389 4386,'-12'-14'4902,"-5"7"-258,4 2-387,13 5-2838,-13-4-645,13 4-129,0 0 258,0 0-258,0 0 0,0 0 0,0 0 129,13-8-258,-13 8-129,19 0 0,-9 5 0,8 0-258,2-1 0,4-1-258,9-1-258,-2-4-516,17-1-3999,-13-6-129,6 4-387,-9-7-516</inkml:trace>
  <inkml:trace contextRef="#ctx0" brushRef="#br1" timeOffset="98426">11181 9458 1161,'0'0'3225,"0"0"387,0 0-2451,0 0-516,0 0-129,0 11 387,0-11 129,0 0 129,0 0 0,0 0 0,-2-7-129,2 7-129,0 0 0,0-12-387,0 12-129,0 0-129,0 0-129,1-10 0,-1 10 0,0 0 0,0 0-129,14-15 129,-2 4 0,1-1-129,2-2 129,0 2-129,1 1 129,0 4-129,-3 5 129,-3 2-129,-10 0 129,16 17-129,-9-1 0,0 1 129,0-2 0,2-2 0,5-5 0,2-7 0,2-1 129,6-3-129,0-6-129,2-3-645,7 7-3483,-8-4-387,0 4-516,-4-1-258</inkml:trace>
  <inkml:trace contextRef="#ctx0" brushRef="#br1" timeOffset="99208">11043 9693 3483,'13'-8'4515,"-13"8"-258,0 0-387,0 0-2838,0 0-516,0 0 0,-2 8 0,2-8-129,-1 12 129,1-12-129,0 0-129,-1 13 129,1-13-258,0 0 129,0 0-129,0 11-258,0-11-129,0 0-1419,0 0-2580,0 0-387,0 0-387,-9 0 129</inkml:trace>
  <inkml:trace contextRef="#ctx0" brushRef="#br1" timeOffset="99419">11018 9496 1806,'-5'-24'4515,"1"4"129,4 20-516,0 0-2580,-6-14-774,6 14-387,0 8-129,0-8-516,6 18-2193,-6-18-1677,0 0-387,13 5 0</inkml:trace>
  <inkml:trace contextRef="#ctx0" brushRef="#br1" timeOffset="100846">11635 9731 2322,'0'0'4515,"0"0"129,0 0-387,0 0-2709,0 0-645,11 0-129,-11 0-258,8-9-129,-2-3 0,3-1 0,-2-9 0,7-6-129,-3-9 0,3-7 129,0-5-129,0-2-129,-2-2 0,-3 3-129,-1 5 129,0 5-129,-5 11 129,-2 5-258,-1 9 258,0 4-129,0 11 129,0-13-129,0 13 129,0 0-129,0 0 129,0 0-129,0 0 129,0 0-129,0 14 129,3 1-129,-1 5 0,0 6 129,2 1-129,0 7 129,-1 2-129,1 2 129,3-3 0,-4 3 0,3-6 0,0-1 0,0-4-129,1-5 129,-1-3 129,-2-4-258,0-3 129,-4-12 0,5 16-129,-5-16 0,0 0 129,4 13-129,-4-13 0,0 0 0,0 0 0,0 0 129,0 0-129,0 0 129,0 0-129,13-17 0,-11-3 129,4-6-129,-2-8 0,3-3 0,2-4 0,3-2-129,-1 2 129,1-2 0,3 4 0,1 5 0,2 0 0,0 5 0,0-3 0,1 4-129,1 5 0,-5 2-129,1 9-387,-6-1-387,7 13-2967,-17 0-903,3 15-645,-7-3 129</inkml:trace>
  <inkml:trace contextRef="#ctx0" brushRef="#br1" timeOffset="101472">12316 9179 1032,'21'-21'4515,"-21"21"129,11-18-1032,3 18-1161,-14 0-645,0 0-516,0 0-258,-10 2-258,-1 3 0,11-5-258,-23 20-129,10-4 0,-4 1-129,6 6 0,-6 3-129,1 3 0,-1 5 0,0 7 0,1 0-129,0 3 0,-1 2 0,4-2 129,2-2-129,5-1 0,0-1 0,6-6 0,0-7 0,1-3 0,6-3-129,1-6-129,7 2-516,-15-17-3870,19 17-387,-8-15-387,1 0-258</inkml:trace>
  <inkml:trace contextRef="#ctx0" brushRef="#br1" timeOffset="102489">12419 9358 3612,'0'-12'4773,"0"12"-129,0 0-1806,-8-7-1161,8 7-387,0 0-387,-5 14-129,5-14-129,-11 20-129,0-4 0,5 2-129,-3 3-258,2 1 0,-4 0-129,5 6 0,2-5 0,1-2 0,2-1 0,1-3 0,2-5 129,-2-12-129,20 12 0,-6-12 0,5-3 129,0-9-129,1-5 0,0-5 0,0-6 0,-4-1 0,-4-5 0,-1 0 0,-6 0 0,-3 2 0,-2 4 129,-4 6-258,-6 2 129,-4 8-129,1 7 129,-4 5-129,3 1 0,-2 10 0,3 5-129,-4 1-129,11 9-903,-10-5-3225,14 6-258,-4-6-516,6 1 129</inkml:trace>
  <inkml:trace contextRef="#ctx0" brushRef="#br1" timeOffset="102788">12549 9610 4257,'0'0'5160,"13"0"-129,-13 0-258,5 20-3483,-5-20-258,0 30 0,-8-17-387,6 8 0,-7-4-258,3 0 0,-1-2-387,7-15-1161,-7 17-3483,7-17-645,0 0 0,0 0-645</inkml:trace>
  <inkml:trace contextRef="#ctx0" brushRef="#br1" timeOffset="106382">12736 9636 129,'0'0'4257,"0"0"516,0 0-1677,0 0-645,0 0-516,0 0-774,0 0-129,0 0-258,0 0-258,0 0 0,0 0-129,0 0-129,0 0 0,0-5-129,0 5 258,0-12-258,0 0 129,0 12-129,1-21 0,0 9 129,1-5-129,-2-1 0,2-4 0,-1-4 0,1 1 0,2-4-129,1-1 129,-1-2-129,1-1 0,1 3 129,0 2-129,-1 1 0,0 5 0,-1 5 129,-1 2-129,0 5 0,-3 10 0,0 0 0,2-11 0,-2 11 0,0 0 0,0 0 0,0 0 0,5 11 0,-5-11 0,6 13 0,-6-13 129,7 18-129,-7-18 129,8 23-129,-2-10 129,0 5-129,-1 4 258,4 0-258,-2 5 129,1 4-129,-2 0 129,3 1 0,-4 0-129,1-4 129,-2-2-129,2-6 129,-1 0-129,0-7 0,-5-13 129,6 16-129,-6-16 129,0 0-129,0 0 129,0 0-129,13-1 0,-12-10 129,1-4-129,1-7 0,1-4 129,1-4-258,1-5 258,1 0-258,2-1 258,-1 2-129,-1 0 0,0 5 0,-1 3 0,-2 3 0,-2 0 0,-1 3 0,-1 1-129,0 2 129,0 5-129,-2 0-258,2 12 0,-3-12-387,3 12-258,-2 6-3612,2 9-645,0 0-258,0 6-258</inkml:trace>
  <inkml:trace contextRef="#ctx0" brushRef="#br1" timeOffset="107119">13140 9003 4257,'-9'-10'4902,"9"10"-129,-14-19-2580,14 19-516,0 0-258,0 0-258,-12-6-258,12 6 0,0 0-129,0 0-258,-13-4 0,13 4-129,0 0 0,0 0-129,0 0-129,0 5-129,0-5 129,14 21-129,-7 1 0,2 4 0,-1 3 129,1 3-129,-1 5 129,-1 5-129,-3 2 129,0 8 0,-2-4 0,-2 1 0,0 4-129,-2-5 129,-6 2-129,-5-6 129,-1-3-129,-5-7 0,1-2-258,-4-8-129,5 8-1806,-5-16-2838,8-1-387,-1-4-258,15-11-516</inkml:trace>
  <inkml:trace contextRef="#ctx0" brushRef="#br1" timeOffset="109566">11179 11156 2193,'-15'2'4128,"15"-2"0,0 0-2322,0 0-129,0 0-129,0 0-258,0 0-516,0 0 129,0 0-387,0 0 0,0 0-129,0 0-129,0 0-129,0 0 129,0 0-129,-3-11 129,3 11 0,0 0 0,7-12 0,-7 12 258,0 0-258,14-4 0,-14 4 0,0 0 0,16 5-129,-16-5 129,21 10-129,-6-6 0,5-3 129,6-1-129,3 0 0,4-3 258,8-3-258,1-2 0,5 0 129,0 0-129,2 0 0,-2 0 129,3 2-258,-3 0 129,0 1 0,-2 3-129,1-3 129,2 3 0,1 2-129,4-3 129,1 2 0,4 0-129,5-3 129,0-2 0,3 4-129,-1-3 0,2 0 129,-2 0-129,1 1 0,-1 1 0,-8 2 0,3 1 0,-2 0 0,-3-1 0,3 1 0,-3 0 129,4 0-129,1 0 0,-3 0 0,2-3 0,-1-2 0,-4-1 0,3 3 0,-3-2 129,-2 0-129,-4 0 0,5 3 0,-3-1 0,1 0 0,0 1 0,1-2 0,-4 4 0,3-8 0,-2 3 0,-4-2 129,0 2-129,0-2 0,-5 0 0,0 0 0,-2 1 0,-3 1 0,2 1 0,-4 1 0,4-1 0,-4 1 0,2 0 129,1-2-129,1-1 0,4 1 0,-1-2 0,2 0 0,1-1 0,0-4 0,0 7 0,-1-4 0,-3 3 0,1 0 0,-5 1 0,-2 0 0,-1-2 129,0 4-129,0-3 0,2 0 0,-1-1 0,2 3 0,2-4 129,-1-1-258,2 2 129,-5 2 0,0-2 0,-3 2 0,0 0 0,0-1 0,-1 1 0,-2 1 0,1 1 0,-2-1 0,-1 1 0,-3 0 129,-1 0-258,-6 2 129,-1 1 0,-3 0 0,-11 0 0,14 0 0,-14 0 0,0 0 0,14 9 0,-14-9 0,0 0-129,15 15 129,-15-15 0,0 0 0,7 14 0,-7-14-129,0 0 129,0 0 0,0 0 129,-1 12-129,1-12-129,0 0 258,-14 10-129,14-10 0,-13 15 0,5-1 0,-3 3 0,1 2 0,-3 3 0,-1 2 0,0-2-129,1 0 129,2-3 0,3-5 129,8-14-258,-14 16 258,14-16-258,0 0 129,0 0 0,0 0 0,13-6 129,-4-5-258,2-2 129,3-6 0,-1-3 0,1-4 0,2-3 0,-3 2 0,0-5 0,-3 2 0,-1 5 0,-8 1 0,-1 3 0,-5 2 0,-9 2 0,-4 4 0,-5 1-129,-4 0 0,-1 2-387,-3-2-129,5 12-2193,-6-6-2322,6 4-387,3-5-387,11 7 129</inkml:trace>
  <inkml:trace contextRef="#ctx0" brushRef="#br1" timeOffset="110342">16038 10479 2451,'5'-15'5160,"-5"2"129,0 13-645,0 0-2193,-12-12-774,12 12-516,0 0-387,0 0-129,-14-6-129,14 6-129,0 0-129,0 0-129,1 7 0,6 5 0,1 5 0,4 6 0,-1 4 129,3 5-129,-1 7 129,2 1-258,-1-2 258,0-1-258,0-3 129,0-6 0,3-5-258,0-11-129,4 0-258,-6-12-774,14 0-3870,-15-6 0,3 2-516,-11-7-258</inkml:trace>
  <inkml:trace contextRef="#ctx0" brushRef="#br1" timeOffset="111001">16460 10450 2451,'40'-29'5289,"-27"21"-258,2 4-258,-15 4-2451,16 0-1290,-16 0-258,0 13 129,0-13-387,-4 25 0,-5-11 0,-1 6 0,-4-1-129,1 0-258,-3 5 129,1 0-129,-4 3 0,0-1-258,-1 2 258,-1 1-129,2-3 0,-2 1 129,4-8-258,3-1 129,1-5 0,13-13 0,-14 16 0,14-16 0,0 0 0,0 0 0,0 0 0,-4 11 0,4-11 0,0 0 0,0 0 0,0 11 0,0-11 0,0 0 129,0 0-129,-2 11 0,2-11 0,0 0 0,-12 6 0,12-6 129,0 0-129,0 0 129,-12 8 0,12-8-129,0 0 129,-7 18 129,7-18-129,-7 19 0,0-5 0,2-1 0,1 1 0,-2 4 129,2 3-129,0 5 0,-1 1 0,3 0 0,0 2-129,1 5 129,0 0-129,0 0 0,-3-3 0,2-4-129,0 4-258,-3-13-774,6 2-3999,-1-20-129,1 12-387,-1-12-516</inkml:trace>
  <inkml:trace contextRef="#ctx0" brushRef="#br1" timeOffset="111508">16513 11197 1548,'0'10'5289,"0"-10"-129,0 0-129,0 0-1935,0 0-1290,0 0-774,0 0-258,0 0-129,0 0 0,0 0-258,0 0 0,0 0-129,7 12 0,-7-12 0,0 20 0,0-8-129,-1 2 0,-4 0 0,1 0 0,-1-1-129,0 0-129,3-2 0,2-11-387,0 17-645,0-17-3999,0 0 129,0 0-774,7-15-129</inkml:trace>
  <inkml:trace contextRef="#ctx0" brushRef="#br1" timeOffset="111723">16598 10928 6708,'7'-38'5547,"-1"26"-258,-6-3-387,0 15-3741,0 0-129,0 0-516,0 0-129,-6 14-387,0-4-258,6-10-774,-6 20-3741,6-20-387,0 0-258,-15 3-516</inkml:trace>
  <inkml:trace contextRef="#ctx0" brushRef="#br1" timeOffset="112550">15918 10236 5031,'-6'13'5160,"6"-13"-258,0 0-1419,-11-5-2193,11 5-645,0-17-129,0 17-258,9-20 0,-9 20 129,13-14-258,-2 4 129,3-2-129,2-3 129,3-4-129,5 0 0,2-3 129,2 0-129,-2-1 0,0 8 129,-6 5-129,-1 10 0,-5 2 0,-5 17 0,-1 6 0,1-5 258,2 3-258,10-3 129,4-11-129,10-9 0,8-7-258,6-15-387,15-4-4386,-6-5-258,2-1-258,-6-9-516</inkml:trace>
  <inkml:trace contextRef="#ctx0" brushRef="#br2" timeOffset="164461">19471 10385 6708,'5'-21'5160,"-3"7"-129,-2 14-903,0 0-2580,0 0-387,0 0-258,0 0-129,-2 26-258,-2-1 0,2 14-258,-1 4 129,0 7-129,0 7 0,-2 1-258,4 4 258,-1-1-258,-1-6 129,-1-7-129,2-5-129,0-12-129,2-2-645,0-29-3741,-5 12-516,3-20-387,3-8-258</inkml:trace>
  <inkml:trace contextRef="#ctx0" brushRef="#br2" timeOffset="165180">19545 10355 2322,'-16'-4'4902,"-2"-3"0,18 7-258,0 0-2322,-17-18-774,17 18-516,0-17-129,0 17-387,3-20 0,-3 20-129,18-17-129,-6 10 129,2-2-129,2 3-129,2-1 129,2 3-129,1-2 129,0 6-129,2-1 0,-3 12 0,-3 3 0,-1 10-129,-5 2 129,-5 6-129,-3 1 129,-3 3 0,-3-4-129,-5-4 129,-1-6-129,-5-2 129,2-9 0,-1-3-129,-1-5 129,0-3-129,0 0 0,1 0 0,2-4 0,11 4-129,-16-7 129,16 7-129,0 0 129,0 0 0,0 0 129,0 8-129,0-8 258,18 27-129,-3-6 129,5 8-129,1 4 129,4 8 0,-3 2 0,3 6-129,-1 0-129,0-2 0,-2-1-258,-2-11 0,1 0-903,-10-23-3870,9-5-129,-6-9-516,5-10-387</inkml:trace>
  <inkml:trace contextRef="#ctx0" brushRef="#br2" timeOffset="166472">20179 10461 3999,'-10'-6'5160,"10"6"-129,-7-13-1032,7 13-1419,0 0-903,0 0-516,-14-15-516,14 15 0,0 0-258,0 0-258,0 0 129,8 0-129,-8 0 0,21 11 0,-6-5 0,5 1 129,2 1-129,4 0 0,0 0 0,-2 0 0,1-1 0,-3 3 0,-3-2-129,-5 3 0,-1-4 0,-13-7 0,13 13 0,-13-13 0,0 0 0,9 11 0,-9-11 0,0 0 0,0 0 258,0 0-258,-7 14 258,7-14-258,-22 22 129,6-6-258,-4 0 258,2 2-129,-2 1-258,1-2 258,2-3-258,0-6 129,17-8-129,-13 9-258,13-9-903,0 0-3483,16 0-129,-5-6-516,9 2-387</inkml:trace>
  <inkml:trace contextRef="#ctx0" brushRef="#br2" timeOffset="167172">21161 10418 5160,'0'-13'5160,"0"-3"-129,0 16-645,0 0-2580,0 0-516,0 0-387,0 0-258,0 7 0,0-7-258,0 22 0,0-8 0,0 5-129,0 8 129,0 3-258,0 4 129,-1 2-258,-1 3 258,0-1-387,1-3 258,1-2-129,0-9-258,0-7 0,3-5-258,-3-12-1032,11 0-3354,-11 0-258,7-17-258,-7 2-129</inkml:trace>
  <inkml:trace contextRef="#ctx0" brushRef="#br2" timeOffset="170192">21391 10614 129,'-7'-18'4128,"7"18"645,0 0-1419,-2-11-516,2 11-645,0 0-258,0 0-645,0 0-258,0 0-129,0 0-387,0 0-129,-3 7-129,3-7-129,-7 19-129,-1-6 0,0-2 0,1 1 0,0 1 129,1-1 0,0 0-129,4-2 258,2-10 0,0 19-129,0-19 0,8 12-129,-8-12 129,17 7-129,-6-7 0,1 0 0,-1 0 129,0-5-129,1-4 0,-2 1 0,1-4 0,-1 0 0,-1 0 0,0 2 0,-9 10 0,12-20-129,-12 20 129,3-21 0,-3 9-258,0-3 129,-1-1-258,-5 3 258,-1-3-129,-1 4 129,8 12-129,-21-13 0,21 13 0,-25 5-774,23 13-2064,-10-3-1677,6 3 0,-1 1-387</inkml:trace>
  <inkml:trace contextRef="#ctx0" brushRef="#br2" timeOffset="170950">21739 10661 4902,'3'-12'5031,"-3"12"-258,0 0-1419,-12-9-1032,12 9-774,0 0-645,0 0-516,-12-10 0,12 10-258,0 0 0,-4-13-129,4 13 129,0 0-129,-17-13 129,17 13-129,-20-1 0,7 1 129,-1 4-129,-1 3 0,2 3 0,0 2 0,4-1 0,1 2 0,3-1 0,3 1 0,2-13 0,0 18 0,0-18 0,9 12 0,-9-12 0,21 4 0,-6-4 0,4-1 0,-3-4 0,1-5 129,-1-1-129,1-1 0,-3 0 0,-4-1 0,-4 1 0,-6 12 0,5-13 258,-5 13-258,0 0 129,0 0 0,0 0 0,-5 14 0,3 2 129,1 4 0,-2 1-129,-1 8 129,2 5 0,-1 7 0,-2 4-129,-2 4 129,-8 2-258,1 0 258,-6 0-258,-5-5 129,1-2-129,-8-8 0,-1-6 0,-4-12-387,5-1-774,-7-17-3870,9 0 129,-1-17-645,11-5-129</inkml:trace>
  <inkml:trace contextRef="#ctx0" brushRef="#br2" timeOffset="174583">20793 10336 3096,'1'-12'4257,"-1"12"-774,0-13-387,0 13-516,0-10-645,0 10-516,0 0-258,0 0-129,0-19-387,0 19-129,0 0-129,0 0-129,0 0-129,0 0 129,0 9-129,0 6 129,0 1 0,0 5 0,0 0-129,3 1 129,-2-2-129,3-1 0,-1-4-129,2-3-129,0 0 0,-5-12-258,12 14-645,-12-14-1548,0 0-2064,0 0-516,0 18-258,0-18-129</inkml:trace>
  <inkml:trace contextRef="#ctx0" brushRef="#br2" timeOffset="175207">20668 10655 2580,'-13'0'4644,"13"0"-129,0 0-516,-10-7-1935,10 7-774,0 0-258,0 0-129,1-11-258,-1 11 258,0 0-258,0 0-129,9 0-129,-9 0 129,20 0-258,-4 0 0,2-7-129,8-4 0,-1 0-129,5-3 0,1 0 0,-4 4 0,-3 2-258,-1 1 129,-6 7 0,-5 0-645,6 7-1806,-18-7-2064,0 0-258,11 12-387,-11-12 129</inkml:trace>
  <inkml:trace contextRef="#ctx0" brushRef="#br2" timeOffset="175927">20770 10768 2193,'-16'0'3870,"16"0"129,0 0-1548,0 0-516,-13 0-387,13 0 0,0 0-129,0 0-258,0 0-129,0 0 0,0 0-387,0 0-129,0 0-258,14-13-129,-1 5 0,0 1-129,0 4 0,0 1 0,-2 2 0,-11 0 0,16 9 129,-13 4-129,0 3 0,-3 1 0,0 0 0,-2 1 0,-4-1 129,1-3-129,-5-2 0,1 0 129,-3 1-129,-1-3 0,1-1 129,1 1-129,11-10 0,-17 13 0,17-13 0,0 0 0,0 0 0,0 0-129,0 0 129,12 1 129,2-2-129,1-4 258,3-3-129,1 3-129,2-4 0,-4 3 0,0 6-774,-17 0-3096,16 0-774,-16 0-516,13 6-387</inkml:trace>
  <inkml:trace contextRef="#ctx0" brushRef="#br2" timeOffset="337744">22199 10389 2451,'0'0'4773,"0"-12"-258,0 12-258,0 0-2064,0 0-903,0 0-516,0 0-258,0 0-129,3 7 0,-3-7 129,3 14 0,1-2 0,-4-12 0,2 27 0,-2-12 129,1 12-129,-1-1 0,-1 8-258,1 5 129,-2 2-258,-2 1 129,0 3-258,-1-2 129,-1-9-129,5-2-129,-1-8-129,2-3 0,0-10-258,0 1-516,0-12-3741,0 0 0,0 0-516,0-8-387</inkml:trace>
  <inkml:trace contextRef="#ctx0" brushRef="#br2" timeOffset="338162">22441 10522 129,'0'0'3999,"7"-15"387,-7 15-129,0 0-1419,0 0-1419,0 0 129,0 0-387,0 0-129,-6 3 129,6-3-258,-4 16 129,4 0-258,0-3 0,0 7-258,0-1 0,3 5-258,-2 1 129,2 1-258,-1-2-258,-2-4 0,4-3-258,-4-17-516,5 21-1161,-5-21-2580,0 0-387,2-16-387,-2 3-129</inkml:trace>
  <inkml:trace contextRef="#ctx0" brushRef="#br2" timeOffset="338349">22365 10608 6321,'-14'0'5160,"14"0"0,0 0-516,7 3-2709,-7-3-903,32-4-129,-11-2-516,4-3-645,7 9-1290,-7-7-3096,3 0-129,-9-1-387,-2 6-516</inkml:trace>
  <inkml:trace contextRef="#ctx0" brushRef="#br2" timeOffset="339577">22814 10314 2193,'0'0'4257,"0"0"387,0 0-1419,0 0-903,0 0-516,0 0-516,0 0-258,0 0-258,-2 12-129,2 1-129,-4 0 0,4 9 0,-2 2-129,0 6 129,-2-2 0,1 9-258,0-5 0,3-1-129,0-7 129,0-3-258,0-8 258,0-13-258,12 0-129,-5-20 129,-1-7-129,1-6 258,0-6-258,-3-1 129,-2-1-129,-2 3 129,0 5 0,0 4 0,0 6 0,0 4 0,0 0 0,1 5 0,7 1 0,-1 1 0,3 0 0,0 5 0,1 0 0,3 5 0,-1 2-129,4 7 129,-5 10 0,1 4 0,-5 1 0,2 0 129,-2 2-258,-3-1 258,-4-7-129,-1-4 0,0-12 0,0 0 129,-14 5-129,0-7-129,-2-4-129,-2-3-387,6 9-2193,-11-6-1935,10 5-258,-6-2-387,19 3 0</inkml:trace>
  <inkml:trace contextRef="#ctx0" brushRef="#br2" timeOffset="340236">22718 10703 516,'-17'2'4128,"5"-2"129,12 0 0,0 0-1935,0 0-387,0 0-387,-10-2-129,10 2-258,0 0 129,0 0-387,0 0 258,10 0-387,-10 0-129,24-5-129,-6 0-129,7 1 0,4 0-258,3-1 129,4-1-258,3 0 0,-3 2 0,-4 0 0,-2 1 0,-5 1-258,-5 2-129,-6-2-516,1 9-1290,-15-7-2580,0 0-387,4 12-129,-4-12-516</inkml:trace>
  <inkml:trace contextRef="#ctx0" brushRef="#br2" timeOffset="340883">22806 10996 3612,'-10'12'4902,"0"2"-129,8-4-774,2-10-1419,0 0-774,-14 3-387,14-3-387,0-7-258,2-3-258,2-12-129,3 0-258,-1-6 0,4 0 0,-3 1 0,1-1-129,-3 8 0,1 3 0,-1 6 129,-5 11-129,7-10 0,-7 10 0,0 0 0,0 0 0,0 0 129,12 12-129,-12-12 129,11 22 0,-5-8 0,2 4 0,0 1 0,4 2 129,-1-1-129,3-1 0,0-4-129,1-4 129,0-6-129,1-5 129,-2-6-129,-1-12 0,-1-7 129,-4-3-129,-1-2 0,-1-2 0,0 3-129,-4 2-516,4 14-1548,-6-4-2709,0 17-129,-4-12-387,4 12-516</inkml:trace>
  <inkml:trace contextRef="#ctx0" brushRef="#br2" timeOffset="341707">22181 10101 4902,'0'0'4644,"0"0"-129,-10 0-129,-1 0-3354,8 12-387,-7-2 0,3 13-129,-7-2-129,4 7 129,-4 3-129,2 6 129,-2 6-129,-1 8 0,0 5 387,2 7-387,0 5 0,7 7 0,0-4 0,4 6-258,8-7 129,5-4-387,13-9-516,-10-12-4128,15-13 0,-2-19-387,3-7-387</inkml:trace>
  <inkml:trace contextRef="#ctx0" brushRef="#br2" timeOffset="342432">23211 10084 5805,'-4'-15'5289,"4"15"-387,0 0-387,-18-18-2451,18 18-774,0 0-258,0 0-258,7 7-129,7 4-258,1 2 0,7 6 0,1 5-129,6 5 0,0 7-129,3 3 129,-4 6-258,-4 7 258,-7 4 0,-4 5-129,-11 6 0,-4 3-129,-12 3 129,-7 0-129,-4-6 129,1-2-516,5-1-1161,-7-20-3483,14-7-129,2-19-387,10-18-645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12T16:49:24.03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21180 12276 2451,'0'0'2709,"0"0"-129,0 0-258,-3 15-516,3-15-258,0 0-258,0 0-129,-9 14-258,9-14-129,0 0-258,-13 13 129,13-13-387,-6 15 129,6-15-129,-8 15 0,8-15 0,-11 18-129,11-18 129,-11 17-129,11-17 0,-13 14 0,13-14-129,-19 14 129,7-8-129,-1 1 129,-3 0-129,0-2 129,-1 5 0,0-3 0,1 2 0,-2-1 129,1 2-129,1-3 0,-1 2 0,1-1 0,1-2 0,0-2 0,0-2 0,2 3 0,3-4 0,-5 0 0,3 2 0,-3 1-129,1-1 129,-2 2 0,2 4 0,-7-4 0,7 3 0,-4-2 129,0 0-129,2-2 129,-2 3-258,1-4 129,1-3 0,2 0 0,-2 0-129,2 0 0,-1 0 129,1 0 0,2 0-129,-2 0 129,-1 2-129,2 1 129,-4 3 0,2 1-129,-1-3 0,-1 1 0,1-2 129,0-1-129,0 0 0,0-2 129,-2 0-129,1 0 129,-3 0-129,0 0 0,0-2 129,-4 2-129,2 0 129,-1 0-129,3 2 129,-1 0-129,1 1 129,-2-1-129,5 1 129,2-3-129,-1 0 129,2 0-129,-1 0 129,0-5-129,2-2 0,1 4 129,-4-3-129,0 2 0,0 4 0,-4-1 0,1 1 0,-1 0 0,-2 0 0,-1 0 0,1 0 0,1 0 0,0-4 0,0 0 0,-1 1 0,1 1 129,-2-1-129,-2-1 0,-4 4 0,-2 0 0,-3 2 0,-6 1 0,0 4 0,-1 1 0,-4 0 0,2 2 0,1-4-129,-2 0 258,3-1-258,3 1 129,0-5 129,-1-1-129,3 0 0,0 0 0,-2 0 0,0 0 0,-2 0 129,0 4-129,-2 1 0,2-1 0,-4 1-129,3 2 129,-2-2 0,1-1 0,2 1 0,0-5 129,1 0-129,1 0 0,3-1 0,1-3 129,-3 2-129,1-1 0,0 3 129,-1 0-129,2 1 0,-4 3 129,1 2-129,-2 0 0,0-1 0,-1-2 0,3-1 0,-4-2 0,1 0 0,3 1 0,-2-2 0,3-3 129,-4 3-258,7-1 258,-4 2-129,3 0-129,1 2 129,-6 3 0,4 0 0,-1 2 0,1-2 0,0 0 0,-1-3 0,2 0 0,0-1 0,1-1 0,0 0 0,-4 0-129,2 1 129,-2 0 0,1 0 0,-3 3 0,0 0 0,2-1 0,0 0-129,1 1 258,2 1-129,2-1 0,0-2 0,2-1 0,3-1 0,-3 0 0,3 0 0,-1-1-129,2-1 129,0 0 0,-3 0 0,3 2 0,-1 0 0,1 0 0,0 0 0,2 2 0,-2-1 0,-2 0 0,5-1 0,-5 0 0,2 0 0,1-1 0,2-2 0,-3-2 0,1 1 0,2 1 0,0-3 129,2 2-129,-3 1 0,2 2 0,0 0 0,1 1 0,-1 0 0,0 1 0,3-1 0,0 0 0,-1 0 129,1 0-129,1-1 0,-1-1 0,3-3 0,-2 4-129,1-3 129,1 3 0,-2 1 0,4 0 0,-5 0 0,3 0 0,-1 0 0,-1 0 0,1 1 0,-2-1 0,3 0 0,-3 0 0,1-2 0,0-1 129,-1-3-129,-1 5 0,1-1 0,-2 0 0,-1 2 0,-1-2 0,4 2 0,-2 0 0,0 0 0,2 0 0,-2 2 0,5-2 0,0 0 0,1 0 129,1 0-129,0 0 0,3 0 0,-2 0 0,3 0 0,-1-2 0,1 2 129,-3 0-258,2-1 129,1 1 0,1 0 0,-2 0 0,1 1 0,1-2 0,-2 1 0,-1 0-129,13 0 258,-23-4-258,11 3 129,-1 0 0,1-2-129,2 3 129,-3-1 0,13 1 0,-21-1-129,21 1 129,-14 0 129,14 0-258,-14 0 129,14 0 0,0 0 0,-14-1 0,14 1 0,0 0 0,-12-5 0,12 5 0,0 0 129,-15-2-129,15 2 0,-17 0-129,17 0 258,-16 0-258,16 0 129,-17 0 0,17 0 0,-18-3 0,18 3 0,-18-1 0,18 1 0,-18-3 0,18 3 0,-15 0 0,15 0 0,-14 0 0,14 0 0,-15 0 0,15 0 0,-12 0 0,12 0 0,-11 0 0,11 0 0,-14-2 0,14 2 0,-18 0 0,18 0 0,-17 0 0,17 0 0,-22 0 0,11 0 0,-2 2 0,3-2 0,10 0 0,-25-2 0,25 2 0,-21-1 0,21 1 0,-22 0 0,22 0 0,-20 0 0,9 0 0,11 0 0,-18 0 0,18 0 0,-13 0 0,13 0 0,-13 0-129,13 0 129,0 0 0,-11-2 0,11 2 0,0 0 0,-16-5 0,16 5 0,-16 0 0,16 0 0,-21 0 0,21 0 0,-19 0 0,19 0 0,-17 1 0,17-1 0,-11 0 0,11 0 0,0 0-129,-12 0 129,12 0 0,0 0 0,0 0 0,0 0-129,-11-1 129,11 1 0,0 0 0,0 0 0,0 0 0,0 0 0,0 0 0,0 0-129,0 0 129,0 0 0,0 0 0,0 0 0,0 0 0,0 0 0,8 2 0,-8-2 0,0 0 0,15 11 0,-15-11 0,13 13 0,-13-13 0,15 17 0,-15-17 129,17 20-129,-7-8-129,-10-12 129,19 19 0,-19-19 0,23 18 0,-23-18 0,17 16 0,-17-16 0,17 12 0,-17-12 129,16 10-129,-16-10 0,12 7 0,-12-7 0,0 0 0,10 7 0,-10-7 0,0 0 0,0 0 0,0 0 0,0 0 0,0 0 0,12 10 0,-12-10 0,0 0 0,0 0 0,0 0 0,-7 0-129,7 0 129,-10 0 0,10 0 0,-13-2 0,13 2 0,-14-6-129,14 6 129,-16-6 0,16 6 0,-16-8 0,16 8 0,-21-9 0,21 9-129,-20-13 129,20 13 0,-21-16 0,21 16 0,-16-15 0,16 15 0,-11-14 0,11 14 0,-7-12 0,7 12 0,0 0 0,0 0 129,-5-13-129,5 13 0,0 0 0,-5-10 0,5 10 0,-1-14 0,1 14 129,0-17-129,0 8-129,0-3 129,0 0 0,3-2 0,1 1 0,0-2 0,-1 3 0,2-1 0,1 2 0,1 1-129,-7 10 129,15-19 0,-3 9 0,1 2-129,1 1 129,3 0-129,2-3-129,1 8-645,-9-8-4257,11 1-129,-9-6-387,0-6-516</inkml:trace>
  <inkml:trace contextRef="#ctx0" brushRef="#br0" timeOffset="1959">13899 12435 1419,'0'0'4644,"9"-11"516,-9 11-1032,0 0-2193,0 0-516,0 0-516,0 0 0,0 0-258,0 0-129,10 17 129,-10-1-258,3 11 0,-3 2-129,0 9 0,0 2 0,-3 3-129,-2-1 0,-1-2 0,0-4-258,2-13 129,1-2-129,3-21-258,0 15-387,0-15-1161,3-10-2838,-3-1-387,1 1-258,-1-3-128</inkml:trace>
  <inkml:trace contextRef="#ctx0" brushRef="#br0" timeOffset="2235">13766 12662 2451,'-15'4'5031,"15"-4"-129,-13-15-1548,13 15-1290,4-17-516,11 13-387,-8-11-387,9 8 0,2-1-258,4 5-258,-1 2-129,4-2 0,2 3-129,-5 0-258,8 4-387,-15-4-2967,10 0-1161,-7-1-645,-2-4-258</inkml:trace>
  <inkml:trace contextRef="#ctx0" brushRef="#br0" timeOffset="3430">13969 12264 4128,'-28'-17'5160,"15"16"-258,-2-8-1290,15 9-2064,-31 0-903,17 6 0,-4-6-387,-1 3 129,-5-2-129,1 4-129,-2 0 387,-1 0-258,-3 2 0,3 0 0,-2 4 0,1 2 0,3 3-129,4 0 129,-3 3-258,6 3 129,1 2 0,3 5 0,3 2-129,2 1 0,3 2 129,1 3-129,3-1 258,0 0-129,1 0 0,0-4 0,0-1-129,2-2 129,3-2 129,-1 1-258,3-5 258,-1-2-258,4-1 258,1-3-258,1-3 258,2-2-258,1 0 129,1-4 0,4 0-129,0-3 0,0 1 0,1-3 129,0-1-129,4 3 0,-4-3 0,1-1 0,-2 0 0,3-1 0,-2 1 0,-1-1 0,-2 0 0,2 0 0,-1 0 0,2 0 0,-1-2 0,0-1 0,5-2 0,-3 0 0,2-2 0,0-2 0,1 1 0,0-2 0,-1 0-129,0-2 258,-4 3-258,0-3 129,-3 2-129,1 0 258,-2 0-258,-3-1 258,-1 0-129,-1-3 0,0 2 0,-4-4 0,2-1 0,-3 1-129,0-5 129,-2-1 0,-2-4 0,1-1 0,-3 0 0,0-2 0,0 0 0,0 0 0,-2 3 0,-1-2 0,0 5 0,1 1-129,-3 0 129,-2 3 0,-3 2 0,0 0 0,-1 2 0,-3 1 0,-1 2 0,0-2 0,1 1-129,-2 1 129,4-5 0,-6 3 0,4-2 129,-3-1-129,0 1 129,-1 0-129,-5 1 129,0 2-129,-2 4 0,-2-1 0,-2 3-258,-2 4 258,1 3 0,-2 0 0,-1 8 0,-2 8-129,3 5-129,1-2-645,16 7-3999,-10-6-258,10-4-645,2-6-129</inkml:trace>
  <inkml:trace contextRef="#ctx0" brushRef="#br0" timeOffset="8598">14262 11328 1032,'0'0'4902,"0"0"-129,0 0 0,-4-13-3225,4 13-387,0 0-516,-4 7-129,4-7 258,0 0-516,-11 13 258,11-13-258,-13 16 258,8-3-258,-4 1 258,2 2-258,-6 5-258,2 3 129,-2 2-129,0 6 129,2 0-129,-3 3 0,3-2-129,-3 0 258,5-2-129,-1-2 0,1-1 0,2-2 0,0-5 0,1 1 0,0-5 0,2-2 129,0 2-129,-1-3 0,2-2-129,3-12 258,-10 21-129,10-21-129,-12 18 129,12-18 0,-10 17 0,10-17 0,-10 15 0,10-15 0,0 0 0,0 0 0,-7 10 0,7-10 0,0 0 0,0 0 0,-3 14 0,3-14 0,0 0 0,-2 14 0,2-14 0,0 0 0,0 0 0,0 11 0,0-11 0,0 0 0,0 0 0,7-3 0,-7 3 0,0 0 0,15-9 0,-15 9 0,0 0 0,12-6 0,-12 6 0,0 0 0,0 0 0,0 0 129,0 0-129,0 0 0,0 0 0,0 0 0,0 0 0,14-10 0,-14 10 0,12-11 0,-12 11 0,22-19 0,-11 9 0,2 0 0,-1 2 0,-1-1 0,-11 9 0,16-8 0,-16 8 129,0 0-258,13-4 258,-13 4-129,0 0 0,0 0 0,0 0 0,0 7 0,0-7 0,-5 11 0,5-11 0,-15 19 0,6-8 0,-1-1 0,-2 1 0,1 2 0,11-13 0,-21 19 0,9-8 0,1 0 0,-4-2 0,3 0 0,-1 0 0,-2 0 0,1-3 0,-1 1 129,0-3-129,2-4 129,0 0 0,1-3 0,1-5 0,6-6 0,-1-7 0,3-4-129,1-8 129,2-2-258,4-2-258,-3-12-1161,6 10-3354,-7-5-258,3 6-516,-6 4-129</inkml:trace>
  <inkml:trace contextRef="#ctx0" brushRef="#br0" timeOffset="16034">14358 10813 3483,'0'0'4773,"0"0"-1032,0 0-1032,-14-13-387,14 13-645,0 0-516,0 0-387,0 0-129,0 0 0,0 0-387,0 0 129,0 0-258,9-2 0,-9 2 0,21-5 0,-6 0 0,3 0-129,1 0 129,-2 1-129,2 2 129,-1 2-129,-4 0 0,-2 2 0,-12-2 0,15 18 0,-13-8 0,-1 3 0,-1 5 0,0-1 0,-4 1 0,-2 1 0,-1 2 0,-3 2 0,2 3 0,-1-1 0,1 3 0,-1-3 0,1 1 0,1 3 0,0-6 0,2-1 0,2-4 0,2-3 0,1-3 0,0-12 129,5 17-129,-5-17 0,22 13 0,-7-9 0,5 1 129,1-2-129,0 0 0,4-2 0,0-1-129,-3 0 0,-1 0-387,-8 0-516,11 0-2967,-24 0-1161,14 0-129,-14 0-516</inkml:trace>
  <inkml:trace contextRef="#ctx0" brushRef="#br0" timeOffset="16385">14365 11027 3483,'-14'0'4773,"14"0"-1032,0 0-1419,0 0-774,0-8-129,9 7-516,-9 1 0,20-11-387,-6 7-129,3 2-129,1 0-258,1-2-516,9 5-2451,-4-1-1806,0 2-258,-1-2-258</inkml:trace>
  <inkml:trace contextRef="#ctx0" brushRef="#br0" timeOffset="16749">14788 11179 2967,'0'0'4773,"0"0"-129,4 18-2193,-4-18-516,0 17-774,0-17-129,0 25-387,-1-13-129,1 2-129,0-2-129,0-12-129,0 20-387,0-20-1290,0 0-2967,0 0-516,3-5-129</inkml:trace>
  <inkml:trace contextRef="#ctx0" brushRef="#br0" timeOffset="16957">14750 11030 3225,'-15'-3'5031,"15"3"-129,0 0-516,0 0-3354,0 0-1548,0 0-3483,0 0-645,3-19-516</inkml:trace>
  <inkml:trace contextRef="#ctx0" brushRef="#br0" timeOffset="18359">15109 11006 258,'0'0'4515,"-1"-11"0,1 11-1806,0-11-516,0 11-645,0-15-516,0 15-387,9-14-129,-9 14-387,19-16 258,-5 7-387,0 0 129,2 0-129,-2 4 0,0 1 0,2 3 0,-5 1 129,2 1-129,-2 6 129,-11-7-129,21 16 258,-7-9-129,4 3 0,3-6 0,1-2 129,5-2-258,1-2 0,4-2-258,-7-9-1290,3 4-2967,-4-2-387,-6 0-258</inkml:trace>
  <inkml:trace contextRef="#ctx0" brushRef="#br0" timeOffset="19666">15637 11285 129,'0'0'3999,"0"0"-1290,0 0-387,0 0-258,2 8-258,-2-8-387,0 0-258,12-10-129,4 3-387,-6-8 0,4-3 0,1-4-258,0-5-258,4-2 0,-4-2 0,-1-6 0,-2 4-129,-3-1 0,0-1 0,-6 2 0,2 4 0,-4 3 0,-1 1 0,0 3 0,0 1 0,0 4 129,0 5-129,0 12 0,0-17 0,0 17 0,0 0 129,0 0-129,0 17 129,0-1 0,0 8 0,4 1 129,2 8 0,0-2 0,4 6 0,-2 0 0,5 0 258,-2-4-258,1-1 129,-3-1-258,0-6 129,-1-7-129,1-1 0,-3-6 0,-6-11 0,10 18-129,-10-18 0,0 0 129,0 0-129,0 0 0,0 0 0,13 2 0,-13-2 0,7-15 129,-3 1-129,2-9 0,1-3 0,3-6 0,-3 1 0,5-8 0,-1-3-129,0 4 129,2-1-129,0 2 129,2 1-129,-1 8 0,0-1 0,5 9-129,-7-1-387,6 14-903,-18 7-3096,18-13-387,-18 13-387,11-4-128</inkml:trace>
  <inkml:trace contextRef="#ctx0" brushRef="#br0" timeOffset="25153">16505 10677 2709,'-7'-8'4773,"7"8"-387,-18-8-1806,18 8-1032,-15 0-387,15 0-516,-14 11 0,14-11-258,-21 22 0,10-7-129,-4 1 0,1 6 0,-2 0 129,-4 10 0,2 0-129,-1 6 0,-2 5-129,6 3 129,0 1 0,2 5 0,3-4-258,6-1 0,3-1 0,1-8-129,11-1 129,0-9-774,11 5-1161,-1-15-2838,3-5-258,0-8-387</inkml:trace>
  <inkml:trace contextRef="#ctx0" brushRef="#br0" timeOffset="25621">16560 10978 1032,'-7'-3'4644,"7"3"129,-18 7-129,10 7-2838,-5-7-903,9 11-129,-3-4-387,5 5-129,0-1 0,2 6-129,0-8 0,6 2 0,0-4 0,4-3 0,2-3 0,2-6 0,2-2 0,0-10-129,0-6 129,2-10-129,-2-2 0,-3-2 0,-5-2 0,-4-5 0,-4 6-129,-1 1 0,-10 4 129,-6 7-129,1 7 0,-2 4 0,1 9-129,0-1-516,8 12-1677,-1 0-2193,4 2-387,2 4 0</inkml:trace>
  <inkml:trace contextRef="#ctx0" brushRef="#br0" timeOffset="25941">16743 11193 1032,'0'0'4902,"12"7"0,-12-7-129,0 0-2967,7 17-645,-7-17-516,0 25 0,0-12-258,-1 7-129,1-5 0,-3 1-516,3 6-1419,0-11-2967,0-11-129,0 0-516</inkml:trace>
  <inkml:trace contextRef="#ctx0" brushRef="#br0" timeOffset="26640">17044 11119 3870,'-8'12'4773,"8"-12"-1290,0 0-774,0 0-516,0 0-774,-10-9-387,14-6-516,-2-7 0,3-3-387,0-7 129,0-3-258,5-3 129,-4 2 0,2 0-129,-5 7 0,2 5 0,-3 6 0,1 4 0,-3 14 0,0 0 0,0 0 0,0 0 0,3 9 129,2 5-129,-1 4 129,1 3 0,1-1 0,1 3 129,2 2-129,0-1 0,1-1 0,1-3 0,-2-1 0,-2-5-129,3 1 129,-10-15-129,15 18 0,-15-18 129,10 12-129,-10-12 0,0 0 0,13 0 129,-13 0-129,10-14 129,-4-1-129,-2-7 129,7-6-129,-3-5 0,0-3 0,0 3-129,-2 1-129,4 5-258,-10-1-903,11 16-2580,-11 12-903,0 0-645,0 0 129</inkml:trace>
  <inkml:trace contextRef="#ctx0" brushRef="#br0" timeOffset="27069">17387 10643 4257,'-11'0'4644,"11"0"-129,0 0-2451,0 0-645,2 7-387,-2-7 0,23 10-129,-23-10-129,28 14-129,-14-2 129,4 7 0,-5 3-258,5 10 0,-11 2-129,2 12 129,-5 7-258,-4 8-129,-6 1-129,-7 1-258,0 1-903,-9-13-3612,3-6-258,-2-17-645,4-12-129</inkml:trace>
  <inkml:trace contextRef="#ctx0" brushRef="#br0" timeOffset="36373">13401 12616 1161,'0'0'4128,"-8"0"129,8 0-1935,0 0-903,-1-12-258,1 12-387,0 0 0,1-11 0,-1 11 0,0 0 129,0-17-129,0 17-129,0 0 0,0 0-129,-14 0 0,14 0-129,0 0 0,-12 3-129,12-3-129,0 0 129,0 0 0,0 0 0,-15 0 0,15 0-129,-10 4 129,10-4-129,-18 6 0,6-2 129,2 0-129,-3 3 0,0-3 0,1-4 0,0 0 0,-1 0 0,-2 0 0,0-3-129,-4 3 258,-1-1-129,-7 1 0,3 0-129,-7 1 129,-2 4 0,-1 0-129,1-2 0,1 1 0,0-1 0,4-3 0,-2 0 129,4 0-129,5-4 0,-1-2 0,-1 3 129,-2 3-129,-1 0 0,-3 3 0,-5 3 0,-1 3 0,-4 2 0,-2 2 0,-5-3 0,6-3 129,0 0-129,-1-5 0,5-2 0,-2 0 0,3 0 0,1-2 129,-3-2-129,2 4 0,-2 0 0,-3 1 0,-3 4 0,-2 3 129,-1 2-129,0-1 0,0-2 0,2-5 129,0 1-129,4-3 0,0-3 0,1-1 129,1-4-129,-1 1 0,1 2 129,-5 3-129,0 0 0,-2 2 0,1 0 0,-2 2 0,4 0 0,-1 1 0,2-1 0,3-2 129,1-2-129,0-3 0,1-1 0,-1 1 0,0 2 129,-5 1-129,-3 2 0,-5 0 0,0 2 0,-4 5 0,-2-2 0,0 2 0,-2-2 0,3-3 0,2-1 0,3-1 0,0 0 129,4-6-129,0 0 0,0-1 0,-1 1 129,2 1-129,-4 1 0,1 3 0,-2-1 129,-1 4-129,2-2 0,0 0 129,4 0-129,2-4 0,2-1 0,2 0 0,-1-4 0,5-2 129,2 2-258,-1 0 129,1-2 129,0 4-129,-1 2 0,4-1 0,-4 2 0,-2 2 0,4 0 129,-5-1-129,4 2 0,0-3 0,0-1 0,3-1 0,0 1 0,0-3 0,0 4 0,4-1 0,-2 4 129,-4-1-129,0 0 0,-2 2 0,-1 0 0,-1 0 0,-1 2 0,2-2 0,0 0 129,-1-2-129,2-1 0,2-2 0,-2 2 129,2-1-129,-1 2 0,-3-1 0,0 3 129,-1 0-129,-1 0 0,0 1 0,-2-1 0,2 0 0,-2 1 0,7-1 129,0 0-129,-1 0 0,6-2 0,1-1 0,-2-1 0,2 2 0,2-1 0,-4 3 0,2 0 0,-2 0 0,2 0 0,-3 0 0,1 0 129,1 0-129,0 0 0,1 0 129,1-3-129,3-1 0,-2 1 0,2-2 0,1 0 0,-2 0 0,3 1 0,-3 2 0,1 0 129,-2-1-129,1 1 0,0-1 0,1 1 0,-1-3 0,2-2 0,2 0 0,0-2 0,4-2 0,-2 1 0,2-2 129,-4 1-129,1 0 0,0 2 0,-2-1-129,-1-1 258,1 1-258,-2 1 258,1-2-129,0-1 0,3-5 129,-2 0-129,2-2 129,1-1-129,-1-2 0,1-1 0,-3-2 0,0 1 0,-2 2 0,2 0 0,-3-2-129,-1 0 258,-1-3-129,3 3 0,0-9 0,1 2 0,1-3 0,2-3 0,4-3 0,1 0 0,0 1 0,2-2 0,-2 2 0,1 2-129,0 1 129,0 3 0,0-3-129,0 4 129,2-2 0,0 2 0,-1 1 0,3-5 0,0 2-129,-1-1 129,3 0 129,-1-1-258,2 0 258,-1 2-129,1-3 0,2 0 0,-1 1 0,-1 3-129,2-1 258,0 1-258,0 3 129,1-1 0,-2 2 0,1 0 0,0 5 129,0-1-129,-2 0 0,4 4 0,-5-5-129,5 3 129,-3 1 0,1-1 0,1 1-129,-3 0 129,5 3 0,-4 0 0,1-1 129,1 6-129,-2-1 0,1 0 0,0-1 0,1 1-129,-3-2 129,5 0 0,-3-3 129,4-1-258,0 2 258,-1 0-258,0-1 258,0-1-129,1 2 0,-2 1 0,1 2 0,1 0 0,-1 0 0,-2 0 0,3 3 0,-3-5-129,2 1 258,-1 1-129,0-4 0,-1 1-129,2-2 258,0 3-129,0-4 0,-2 5 0,2-2 0,-1 0 0,-2-1 0,3 3 0,-1 0 0,-1-4 0,2-1 0,1 4 0,0-5 0,0 1 129,0 0-129,0 0 0,0-2 0,0 2 0,0 1 0,0 1 0,0 3 0,0 0 0,0 0 0,0 1 0,0-1 0,-1 0 0,1 0 0,0-3 0,0-2 0,0 3 0,0 0 0,0 2 0,0 4 0,0-1 0,0 3 0,0 11 0,0-15 0,0 15 0,0-15 0,0 15 0,0-22 0,0 10 0,0 0 0,0-2 0,0 2 0,0-1 0,0 13 0,0-16 0,0 16 0,0 0 0,0-12 0,0 12 0,0 0 0,0 0 0,0 0 0,0 0-129,0 0 129,0 0 0,0 0 0,12-1 0,-12 1 0,15 15 0,-6-5 0,2 6 0,-1 4 0,1-1 0,0 4 0,-2 2 129,0-5-129,0 4 0,-3-7 0,2-2 0,-4-3 0,-4-12 0,8 16 0,-8-16 0,0 0 129,0 0-129,0 0 0,0 0 0,3-11 0,-3 0 0,-5-2 0,-2-3 0,-1-4 0,-3-1 0,-2-2 0,-1 3 0,1-1 0,-1 1 0,1 3 0,0 0-129,1 7 129,1-2 0,11 12 0,-20-12 0,20 12-129,-19-7 129,19 7 0,-16-2 0,16 2 0,-18-3-129,18 3 129,-16 5 0,16-5 0,-22 27 0,4-5-129,-3 11 129,-3 8 0,-4 5 0,-3 5 0,-2-2 0,2-1 0,4-7 0,5-7-129,3-12-258,12-5-129,7-17-2064,0 0-2580,15-17-516,17 0-129,2-5-645</inkml:trace>
  <inkml:trace contextRef="#ctx0" brushRef="#br0" timeOffset="38372">10116 11785 4257,'6'-13'4902,"-6"13"0,0 0-2193,0 0-903,0 0-516,0 0-387,0 0-129,0 0 0,0 0-258,0 0-129,7 6 129,0 8-258,2 0 129,3 6 129,-1 2-258,5 5 0,-1-1 0,3-1-129,0 0 0,1-4 129,-5 0-258,1-6 0,-4-1 0,-11-14-258,16 17-258,-16-17-645,10 12-3612,-10-12-516,0 0-258,0 0-387</inkml:trace>
  <inkml:trace contextRef="#ctx0" brushRef="#br0" timeOffset="39000">10450 11788 774,'6'-13'4773,"-6"13"387,0 0-387,-6-12-2451,6 12-645,0 0-645,0 0-129,-11 5 0,11-5-387,-12 21-129,5-3 0,-5 4-129,1 3 0,0 4 0,-1 1 0,-1 0-129,1-1 0,1-3 0,4-2-129,1-5 129,1-4 0,2-3 0,3-12-129,-3 12 129,3-12-129,0 0 129,0 0-129,0 0 0,-13 6 0,13-6 0,0 0 0,0 0 129,0 0-258,0 0 129,-11 8 0,11-8 129,0 0-129,0 0 0,0 0 0,0 0 0,0 0 0,0 0 0,0 0 129,0 0-129,0 17 0,0-17 258,3 29-258,-2-9 129,-1 5-129,1 0 129,-2 3-258,3 0 0,-2-6-645,11 3-4386,-8-12 0,6-2-645,-9-11-258</inkml:trace>
  <inkml:trace contextRef="#ctx0" brushRef="#br0" timeOffset="44972">9972 11635 3096,'0'0'4386,"-10"-5"-774,10 5-1419,0 0-645,0 0-387,-9-15-129,9 15-258,0 0-129,1-10 0,-1 10-129,10-12-129,-10 12 0,15-17 0,-15 17 0,22-18-129,-12 8 0,6 2 0,-6-1 0,3 4-129,0-4 0,-1 4 0,-12 5 0,20-3 0,-20 3-129,18-2 129,-18 2 0,17 0 0,-17 0-129,15 5 129,-15-5 0,13 10 0,-13-10 0,11 12 0,-11-12 0,11 12-129,-11-12 129,13 9 0,-13-9 0,19 3-129,-19-3 0,21 0 258,-10-4-258,2-2 0,0 4 0,0-5 0,0 4 0,0-3 0,1 2 0,1 1 0,-3-2 0,4-1-258,-3 0 258,-1 0 0,0-6 0,0 4 0,-1-4-129,-6-1-258,-5 13-1032,0 0-3354,8-12-387,-8 12-129,-8-1-774</inkml:trace>
  <inkml:trace contextRef="#ctx0" brushRef="#br0" timeOffset="46721">10579 12257 3225,'0'0'5031,"0"0"-258,0-11-1935,0 11-1032,0 0-516,0 5-258,0-5-516,0 0 0,0 0-129,2 13-129,-2-13 129,0 12-129,0-12-129,1 12 129,-1-12-129,0 13-129,0-13 129,0 11-129,0-11-258,0 0-1419,0 0-3096,0 0-258,7-8-516,-7-7 129</inkml:trace>
  <inkml:trace contextRef="#ctx0" brushRef="#br0" timeOffset="46970">10584 12075 3870,'1'-12'5418,"-1"0"-258,0 12-258,-3-15-2967,3 15-903,0 0-387,0 0-258,0 0-516,-18 4-3096,18-4-1419,0 0-645,0 0-387</inkml:trace>
  <inkml:trace contextRef="#ctx0" brushRef="#br0" timeOffset="53643">4452 10813 645,'-39'-20'3999,"22"5"258,4-1-387,-5-3-2193,18 19-645,4-20-516,16 15-258,9 2 0,10 3-129,10-4-129,8-2 0,8-3 129,7-3 0,4-5-258,1-1 258,2 2-129,-3 1 129,-4 6-258,-5 9 129,-10 5 0,-11 14 0,-9 12 129,-19 14-258,-16 18 129,-15 14-129,-22 11 0,-20 10 0,-15 9-129,-21 6 129,-15 16 129,-18 1 0,-7-4 387,4-2-129,2-6 129,13 0-129,8-2-129,18 3 129,19-3 0,27-3-129,23-1-129,16-2-258,20-2-258,25-11-129,33-5-516,14-24-258,26-12 0,10-21-258,21-9 129,4-18 516,5-10 516,-5-1 645,-14-14 774,-8 6 387,-24-5 387,-6 16-258,-31 1 258,-13 28-516,-21 15-129,-11 23-387,-18 13-129,-9 19-387,-14 13-129,-16 13-129,-8 16-258,-17-2 0,-7 1 129,-15-4-258,-1-4 129,-5-9 0,5-4 258,12-18 129,12-16 129,20-13 258,23-11-258,26-12 129,27-11-129,24-12 129,20-10-129,16-12-129,15-4 0,15-19 0,5-8 0,3-14-129,-3-5 129,-1-4 0,-8-4 129,-9 5-129,-10 6 129,-17 6 0,-15 11 129,-12 14 0,-19 12 129,-17 25-129,-16 21 0,-12 24 0,-21 17-129,-11 16 0,-14 16 0,-6 12 0,-4 4-129,7-6 0,9-16 0,15-16 0,18-18 0,18-18 0,27-22 0,29-23 0,26-16 0,20-22 0,18-16-129,19-17-129,21-8 129,6-11-129,7-7-129,-3-7-129,4-2 258,-8-2 0,-7 3 129,-17 7 129,-19 10-129,-16 11 258,-17 10 0,-16 19 129,-19 17 0,-9 17 129,-9 18-258,-6 18 129,-2 8-129,0 11 0,1 7 0,2 2-129,2-1 258,3 0-258,3-4 129,8-4-129,4-1 0,8-4 0,8-6-129,11-8 129,9-7-258,6-13 129,9-9 0,1-10-129,6-16 129,2-14 129,4-10-129,-4-13 129,2-13 0,0-7 0,-4-8-129,2-6 129,-5-1 0,-3 5 0,-9 10 0,-7 15 0,-11 18 129,-6 22 0,-8 17 0,-8 36 0,-7 14 0,-10 17 129,-5 10-129,-1 11 0,-2 3 0,2 2 0,-3 1 0,8-7-129,3-6 0,7-8 0,6-11 129,5-11-129,9-15 0,5-15 0,6-17 0,3-8 0,6-21 129,4-14-129,0-13 0,1-12 0,1-8 0,-4-8 0,-1-9-129,-1-3 129,-2 0-129,1 5 129,-3 7 0,0 10-129,-5 11 258,-2 12-129,-4 18 0,-4 19 0,-8 12 0,-7 16 129,-9 16-129,0 13 129,-5 9-129,-5 8 129,-2 9-129,4 4 0,-1 3 129,4 1 0,5-3 0,5-3 0,7-5 0,7-12-129,7-11 0,6-18 0,5-20 0,6-16 0,1-21 0,1-22 0,-1-14-129,1-9 129,-4-10 0,-2-4 0,-9 2 0,-1 7 0,-5 7 0,-5 17 0,-8 8 129,-4 15-129,-8 16 0,-3 14 0,-7 7 0,-4 17 0,0 7 0,-4 2 129,-2 6-129,3 6 129,-3 2-129,-1 2 129,0 5-129,-1 2 129,1 4 0,0 1-129,2 1 258,1-3-258,3-3 129,2-8-129,-1-11 129,4-11-129,3-13 0,0-14 0,3-20 129,2-16-129,5-13-129,8-11 129,0-4-129,8-4 129,2 1-129,2 9 129,2 7-258,-3 14 129,-5 13 258,-7 19-129,-6 9 0,-9 19 0,-7 15 0,-8 9 0,-9 13 258,-2 5-516,4 9-129,-5-7-1806,12 12-1677,3-9-387,7-11-645,17-18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2T15:35:05.41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6772 8256 645,'10'-6'4128,"-10"6"516,12-18-258,-12 18-1548,5-11-516,6 11-645,-11 0-258,0 0-387,0-10-258,0 10-258,0 0 129,0 0-258,0 10 0,0 4-258,-3-1 129,3 6-258,0-1 129,0 3 0,0-1 0,0 0-258,0-2 129,-1-6 0,1-12-258,0 0-387,16 14-1032,-16-14-2838,4-12-516,-4-9 0,0 6-258</inkml:trace>
  <inkml:trace contextRef="#ctx0" brushRef="#br0" timeOffset="294">6768 8117 8256,'0'0'4902,"-6"-9"-258,6 9-129,-8-15-3225,8 15-516,0-15-258,0 15-258,0 0-258,1-12-387,-1 12-1290,0 8-2838,0-8-129,0 0-387,-9 11-516</inkml:trace>
  <inkml:trace contextRef="#ctx0" brushRef="#br0" timeOffset="2428">7335 8049 2580,'0'0'3741,"0"0"129,0 0-129,0 0-2451,0 0-516,0 0 0,0 0-258,0 0 0,0 0 258,16 9-129,-5-9 0,9 0 0,-3-8 0,9 5 129,-1-2-258,7 2-129,-2 2-129,4 1 0,3 1-129,1 5-129,3-2 0,3 1 129,0-2-129,1-2 0,1-1 0,-6 0 129,0 0-129,-2-5 0,-5 1 0,-1 1 129,-5 3-129,-4-1 0,1 1 0,0 0 0,2-1 0,0 1 0,1 0 0,1 0 0,-1 0 0,4 0 0,-1 0 0,-2-2-129,0-1 258,-1 1-129,-2 1 0,-2 0 0,1-2 0,-4 3 0,-1-3 0,-2 3 0,-1-1 0,0-1 0,-2 2 0,-3-1-129,0 1 129,-11 0 0,16 0 0,-16 0 0,11 0 0,-11 0 0,0 0 0,0 0 0,11 0 0,-11 0-129,0 0 129,0 0 0,0 0 0,0 0-129,0 0 129,0 0 0,0 0 0,0 0 0,0 0 0,0 0 0,0 0 0,0 0 0,12 1 0,-12-1 0,0 0 0,0 0 0,0 0 0,0 0 0,0 0 0,-4 13 0,4-13 0,-8 11 0,8-11 0,-13 17 129,13-17-129,-17 23 0,7-11 0,10-12 0,-20 19 0,20-19 0,-14 12 0,14-12 0,0 0 0,0 0 0,0 0 129,2-13-258,8 0 258,0 1-258,2-2 129,2-2 0,-1 1 0,2 3-129,-2 2 129,-1 2 0,-12 8 0,13-14 0,-13 14 0,5-12 0,-5 12 0,-8-13 0,-3 6 0,-5-4 0,-2 0 0,-2-1 0,0 0 129,1 2-129,-1 0-258,-1-5-1548,7 8-2322,-1-3-387,15 10-387,-17-19-387</inkml:trace>
  <inkml:trace contextRef="#ctx0" brushRef="#br0" timeOffset="6175">8745 7565 1935,'0'0'3612,"0"0"129,0 0-1290,-9-1-774,9 1-258,-9 8-387,9 5-129,0-13-129,-4 22-129,0-8 0,4 7-129,0-2 0,0 6 0,0 4-129,0 8 0,0-1-129,0 7 0,0 2 0,0 2 0,-1-5-129,4 4 129,-2-7-129,1-1 0,-1-5 0,2-4 129,-3 0-129,0-4 0,0-1 129,0 1-129,0-4 129,-1-1-387,-2-1 387,2 0-387,-1-6 258,0-1-129,2 2 0,0-3 0,0 0 0,0 0 0,0 1 0,0 0 129,-1-1-129,1 1 0,0 0 0,0 2 0,0-4 0,0 2 258,0-3-258,0-9 0,-1 20 0,1-20 0,0 15 0,0-15 0,0 10 129,0-10-129,0 0 0,0 0 0,0 0 0,0 0 0,0 0 0,0 0 0,0 0 0,0 0 0,0 0 0,0 0 129,7 7-129,-7-7 0,0 0 0,0 0 0,0 0 0,0 0 0,6 12 0,-6-12 0,0 0 0,0 13-129,0-13 258,0 0-129,-2 13 0,2-13 0,0 0 0,0 0 0,0 0 0,0 0 0,0 11 0,0-11 0,0 0 0,0 0 0,0 0 129,12 2-129,-12-2 0,14 0 0,-14 0 0,16 0 129,-16 0-129,21-5 0,-7 2 0,-1 1 0,0 0 0,3 0 0,1 1 0,2 1 0,2 0 0,0 0 0,6 0 0,2 0 0,3 1 0,7-1 0,-1 0 0,5-1 0,0-2 0,0-1 0,1 0 0,-3 0 0,-5 1 0,-2 1-129,-1 0 129,-1 0 0,0 2 0,-2 0 0,3 0 0,1 0 0,3 0 0,2-4 0,4 1 0,-4 0 0,2 1 0,0-3 0,-2 2-129,-2 0 129,-2 1 0,-5 0 0,2 2 0,0-2 0,-3 2 0,-2-3 0,3-1 0,-3 0 0,0 0 0,-1 2 0,-6-3 0,0 2 0,-4 0-129,-3 2 129,-2-2 0,1 3 0,1-3 0,-1 3 0,4-2 0,1-1 0,2-1 0,3 0 0,-1-1 0,2 1 0,-7 0 0,2 0 0,-5 1 0,-13 3 0,17-3 0,-17 3 0,11 0 0,-11 0 0,12 0 0,-12 0 0,16 0 0,-16 0 0,22 0 0,-22 0 0,18 0 0,-18 0 0,14-4 0,-14 4 0,0 0 0,0 0 0,0 0 0,1-12 0,-1 12 0,0-23 0,-1 9 0,1-8 129,-1-7-129,1-3 0,0-6 0,2 0 129,5-4-129,-3-1 129,1 4-258,-2-2 129,5 9 0,-2-2 0,-1 3 0,2-2 0,-1 2 0,1 0 0,0-2 0,-2 2 0,0-1 129,-1 0-129,2 3 0,-5 4 0,-1 3 0,0 2 0,-3 5 0,-2 3 0,5 12 0,-12-17 129,12 17-129,-11-12 0,11 12 0,-8-10 0,8 10 0,-2-13 0,2 13 0,-2-12 0,2 12 0,-5-11 0,5 11 0,-11-2 0,11 2 0,-17 0 0,17 0 0,-18 1 0,18-1 0,-18 2 0,18-2 0,-18 0 0,5 0 0,-2 0 0,-2 0 0,-5 1 0,-5-1 0,-1 0 0,-2 3 0,-1 1 0,1-1 0,1 0 0,0-2 0,1-1 0,4 0 0,-2 0 129,-1-3-129,-1-1 0,-2 0 0,-6 3 0,0 1 129,-5 0-129,-1 0 0,-4 4 0,4 0 0,-2 0 0,4 0 0,6-1 0,1-3 0,5 0 0,4 0 0,-4-3 0,3-1 0,-2 1 0,-3 0 129,0 1-129,-2 2 0,-4 0 0,3 0 0,1 1 0,2 5 0,1-3 0,5-1 0,1 1 0,2-3 0,1 0 129,1 0-129,-1 0 0,-5-1 0,1-1 0,-2 2 0,-4 0 0,2 2 0,2 2 0,-1 1 0,4 1 0,3-4 0,4 0 0,1-2 0,1 0 129,4 0-258,-2 0 258,12 0-129,-19-1 0,19 1 0,-20-1 0,10 1 0,-3 0 0,0 0 0,0 2-129,0 2 129,1-2 0,0 2 0,-1-4 0,13 0 0,-19 0 0,19 0 129,-11 0-129,11 0 129,0 0-129,-10-11 0,10 11 0,0 0-129,0 0-258,0 0-1806,0 0-2193,0 0-516,8-1-129,3-4-645</inkml:trace>
  <inkml:trace contextRef="#ctx0" brushRef="#br0" timeOffset="10724">10711 7712 1677,'0'0'3483,"0"0"-516,0 0-1161,0 0-387,0 0-258,0 0-258,-14 0-258,14 0 0,0 0 0,0 0 0,0 0 0,0 0-129,8-6 129,6 3 0,-1-5 0,4 3-129,0-2-258,5 1 129,-1 0-258,4 2 129,2-1-129,2 1-129,4 0 129,2 0-129,5-1 129,0-1-129,0 1 0,2 0 0,-3 0 0,2 1 0,-1-1 0,0 1-129,-3-2 129,4 0 0,2 1 0,5-1 0,1-1 129,6 1-129,3-4 0,-1 3 129,4-2-129,1 3 0,-4-2 129,-2 0 0,-4 3-129,0 0 129,-3-1-258,-1 2 258,0-3-129,1 2 129,2 0-258,2-3 129,-1 3 0,2-6 0,0 3 0,0-1 0,-1 1 0,-6-1-129,0-1 129,-5 5 0,3-2 0,-4 3-129,1-2 129,-1 5 0,-1-4 0,1 1 0,5 2 0,-3 0 0,4-2 0,-2 0 0,4 0 0,-4 0 0,2-1 0,2 2 0,-6-1 0,2 3 0,-5-2 0,0 3-129,-1-4 129,0 3 0,1-2 0,-1-1 0,3 2 0,0-4 0,5 1 0,-1 0 0,2-2 0,-2 3 0,1-1 0,-6 3 0,2 1 129,-4 1-129,1 0-129,1-1 129,0 1 0,2 0 0,3 0 0,0 0 0,5-4 129,-2 0-129,-3-1 0,-4 1 129,-1 2-129,-2-1 0,-2 3 129,-2-3-129,1 3 0,-1 0 129,1 0-129,5-1 0,0 1 0,4-1 0,-4-1 0,2-1 0,-1 1 0,-1-1 0,-4 1 0,0 1 0,-5 1 0,0 0 0,2 0 258,-3 0-258,0 0 0,4 1 0,-2-1-258,1 0 258,3 0 258,-2 0-516,3 0 258,1-2 0,2 2 0,-1 0 0,6 0 0,-2 1 0,2 2-129,-2 2 129,2 0-129,-6 0 0,-2-1-129,-8-5-516,0 5-1419,-12-4-2322,-3 2 129,-15-2-645</inkml:trace>
  <inkml:trace contextRef="#ctx0" brushRef="#br0" timeOffset="13152">10671 7975 1935,'0'0'1161,"0"0"-129,0 0 129,0 0 387,0 0 0,0 0 129,8 0 0,-8 0-258,0 0 0,0 0-387,0 0-129,0 0-387,0 0-129,0 0-129,0 0-129,0 0 0,0 0 0,21-1 0,-1-4 258,0-2-129,7 1 0,2-3 0,4 5 0,-2-5-129,3 6 129,-2-4-129,3 5 0,0-2 0,1 0-129,3 1 0,2-2 0,1-2 0,4 1 0,3-2 129,3 1-129,-1-1 129,4 2 0,-1 0-129,2 5 129,-2 0 0,-2 1-129,1 0 0,3 0 0,-1 0 0,2 0 0,1-4-129,5-3 129,3-2 0,4-6 0,0 4-129,0-2 129,-1-1 0,-2 5 0,-2 1 0,-4 3 0,-2-2 0,0 5 0,-1-1 0,3-1 0,1 1-129,5-3 129,5-1 0,1-1 0,2 2 0,-2-5 0,-1 3 0,-3 1-129,-5 1 129,-5 2 129,-7 0-129,-1 3 0,1 1 0,1 0 0,2 0 0,4 0 0,4 0 0,4-3 0,0-1 0,-2-1 0,0 0 129,-1-2-129,-7 2 0,-4 2 0,-6-1 0,-2 1 129,0 2-129,2 0 0,-3-1 0,4-1 0,5 3 129,-1-3-129,1 1 0,1 0 0,-4-3 129,-3 4-129,-2-1 129,-5 0-129,-3-1 129,1 2-129,-1 0 129,1 0 0,1 0 129,3 0-129,1 0-129,1 1 129,1-2 129,2 1-258,-2-1 129,-1 1 0,-1 0 0,-3-2-129,0 1 129,-1 1-129,-1-1 0,-3 1 0,2 0 0,0 1 129,-3-3-129,0 3 0,-2-1 0,-2-2 0,0 1 0,-2 0 0,-1-2 0,-3-1 129,0 3-129,1-1 0,3 1 0,0 0 0,2 2 0,6-3 0,-1 3 0,2 0 0,3-1 0,-2-1 0,1 1 0,-3-1 0,0 0 0,-4-2 0,-3 2 129,-1-1-129,-1 0 0,2 1 0,0 1 0,0-1 129,1 1-129,2 1 0,0 0 0,4 0 0,-3 0 0,1 0 0,3 0 0,-3 0 0,2 0 0,0 0 0,0 0 0,2 0 0,0 0 0,3 0 0,-3 0 0,0-3 0,-1 3 0,1 0 0,1 0 129,-5 0-129,0 0 0,-3 0-129,-4 3-258,-8-3-1161,2 0-2838,-21 0-387,16 0-258,-16 0-387</inkml:trace>
  <inkml:trace contextRef="#ctx0" brushRef="#br0" timeOffset="14504">15890 7315 258,'0'0'2967,"0"0"-129,0 0-1419,0 0-774,0 0-387,0 0 258,12 0 0,-12 0 387,0 0 0,0 0 258,19-7 0,-19 7 0,0 0-129,0 0 0,16-4-387,-16 4-258,0 0 0,18 0 0,-4 0-258,2 0 0,8 0 129,0 0-129,11-1 0,0-3 129,5 1 0,0-2 129,5 1-129,-4 0 0,4 3 0,-5-3 0,3 4 0,-1 0-129,2 0-129,0 0 258,0 0-129,0 0 0,1 0-129,1 0 129,-2-2 0,0-2 0,-6 2 0,0-3-129,-4 5 129,0-1 0,-3 1-129,-2 0 0,3 1 129,-2 1-129,3 1 0,1-2 129,1 0-129,1-1 0,0 0 129,1 0-129,0-1 0,-2 0 129,-4-4-129,-1 5 129,-2 0-129,-1-1 0,1 2 129,-3 4-129,4-4 0,2 3 0,2-2 0,2-1 0,-1-1 0,-3 0 0,-4 0 0,-4 0 0,-6 0-129,-4 0-258,-13 0-2322,0 0-1677,0 0-516,0 0-258,-13-1-129</inkml:trace>
  <inkml:trace contextRef="#ctx0" brushRef="#br0" timeOffset="15215">17405 7489 2580,'0'0'4257,"0"0"-1032,0 0-903,0 0-258,22 0-387,-22 0-387,21 0-258,-10 0-258,8 0-258,-3 0-129,5 0 0,0 0-129,5 0 0,0 0 0,3 0-129,1-2 0,-2 0 0,-1-1-129,-5 2 258,-3 1-258,-5 0 0,-1-3 0,-13 3 0,13 0 0,-13 0 0,0 0-258,14 0-258,-4 3-645,-10-3-3225,16 0 0,-16 0-516,7-10 129</inkml:trace>
  <inkml:trace contextRef="#ctx0" brushRef="#br0" timeOffset="17192">17624 7145 2709,'0'0'4257,"0"0"-129,0 0-1677,-11-13-645,11 13-258,0 0-387,0 0 0,0 0-387,0 0-258,0-12-129,0 12 0,0 0-258,0 0 129,0 0 0,0 0-129,0 0 0,14 8 129,-14-8-129,16 8 129,-16-8 0,21 9-129,-8-5 129,1 4-129,2-1 0,-2 4 0,1 2 0,-2 0 0,4 2 0,0 0-129,2 0 129,-3-2 129,0 0-258,1-3 129,-3-1 0,-2-1 0,-12-8-129,18 7 129,-18-7 0,15 7-129,-15-7 0,0 0 129,14 12-129,-14-12 0,0 0 0,13 8 0,-13-8 0,0 0 0,12 7 0,-12-7 129,0 0-129,0 0 0,11 5 0,-11-5 0,0 0 0,0 0 0,0 0 0,0 0 0,0 0 0,0 0 0,0 0 0,0 0 0,0 0 0,0 0 0,0 0 0,0 0 0,0 0 0,0 0 0,0 0 0,0 0 0,0 0 0,2 12 0,-2-12 0,0 0 0,0 12 0,0-12 0,0 0 0,-3 10 0,3-10 0,-6 14 0,6-14 0,-14 22 0,1-8 129,-3 4-129,-6 1 0,0 5 0,-5 1 129,1-1-129,-2 1 0,6-2 0,1 1 0,3-4 0,4-2 0,4-4 0,1-3-129,9-11-129,-11 17-258,-2-17-1161,13 0-2838,-14-2-387,14 2-516,-16-18 0</inkml:trace>
  <inkml:trace contextRef="#ctx0" brushRef="#br0" timeOffset="20239">13493 6974 2322,'0'0'4386,"0"0"0,0 0-129,0 0-2580,0 0-774,5 10 129,-5-10-258,0 0-129,0 0 0,17 3-129,-17-3 0,0 0 0,8 17-258,-5 3 129,-3 3-129,-1 9 0,-2 4 0,0 2 0,-1 1-258,1-1 387,-1-8-387,4-5 129,0-10-258,0-15-129,0 0-645,0 0-3483,0-7-387,0-12-387,0 1-387</inkml:trace>
  <inkml:trace contextRef="#ctx0" brushRef="#br0" timeOffset="21035">13528 6929 258,'-15'1'4128,"2"2"516,13-3-387,0 0-2193,-5-8-387,5 8-516,5-16-258,-5 16-258,12-22-129,-12 22 0,14-26-258,-7 17 0,1-6 0,1 4-129,3-2 129,2-1-129,0-1-129,4 1 129,0 1-129,0 3 0,2 1 0,-2 3 0,-2 5 0,-4 1 129,1 4-129,-13-4 0,13 19 0,-9-6 0,-2 2 129,0 2 0,-2-2 0,0 3 0,-2-3 0,-3 1 129,-3-1-129,-4 2 0,-3-3-129,-3 1 129,-2-1-129,-2-2 0,1 0 0,1-3 0,0-1 0,4-1 0,3-5 0,13-2 0,-19 1 0,19-1 0,0 0 0,0 0 0,0 0 0,-6-5 0,6 5 129,0 0-129,11 3 129,-11-3 0,22 17 0,-5-2 0,3-3 258,6 2-129,2-2-129,3 5 129,-1-5-129,-3-2-129,-2 1 129,-3-1-258,-5 2-129,-17-12-258,18 27-1548,-18-27-2709,0 18-129,0-18-387,0 0-387</inkml:trace>
  <inkml:trace contextRef="#ctx0" brushRef="#br0" timeOffset="21582">14010 7042 1548,'0'0'4386,"-3"12"387,3-12-387,0 0-2322,0 0-774,-13 0-516,13 0-129,0 0-129,0 0-258,0 0 0,-6 10 0,6-10 0,-3 14 0,3-14 0,0 22 0,0-10-129,0 3 129,2-3-129,7-2 0,-9-10 0,23 11 0,-7-11 0,0 0 0,2-6-129,1-3 129,-4-4-129,-3 1 0,-2-5 0,-5 0-129,-5 2 129,-1-2 0,-7 5-129,-8 3 129,1 0 0,-4 4 0,1 1 0,-2 4 0,2 4-129,2-4-903,7 14-3354,9-14-258,-5 17-387,5-17-387</inkml:trace>
  <inkml:trace contextRef="#ctx0" brushRef="#br0" timeOffset="24839">10627 8235 2451,'0'0'3096,"0"0"387,2-7-516,-2 7-774,0 0-774,0 0-258,0 0-645,0 0-258,0 0-129,0 0 0,0 0 0,5 8-129,-5-8 516,11 9-387,-11-9 129,19 0 0,-19 0 0,24 0 0,-12-5 0,4 5-129,0-4-129,3 4 129,-2 0-129,4 0 129,2 2-129,0-2 0,3 1 0,0-1 0,0 0 129,-1 0-129,0-1 129,-5-2-129,0-4 129,3 5-129,-6-1 129,2 2-129,-3 0 0,4 1 0,0 0 0,-1 0 0,2 0 0,1 0 0,3 0 0,-2 0 0,1 0 0,0 0 0,2 0 0,-3 0 0,1-2 0,-2-1 0,1 3 0,-6 0 0,3 0 0,0 3 0,5 1 0,-2-1 0,3 2 0,8-4 0,1 1 0,4-1 0,0-1 0,0 0 0,-2 0 0,2 0 0,-4-1-129,1 1 129,-3 4 129,2-2-129,3 3 129,-1-2-129,7 3 129,-2-6-129,4 0 0,2 0-129,1 0 0,1-3 129,-4-3 0,0 1-129,-5 0 129,2 2 0,-7 2 0,-1-2 0,3 1-129,-3 0 129,4 2 0,-2-1 0,4 0 0,2 0-129,4-2 129,-1-1 0,4 0 0,-2-2 0,2 1 0,2 0 0,1 0 0,-1 1 0,-2-3 0,-2 3 0,0 0 0,0 2-129,-2-1 258,2-1-258,-1-1 129,1 2 0,0-1 0,3-1 0,-2 0 0,-2-1 0,2 1 0,-3 1 0,2 0 129,-2 1-129,1 0 0,-2 0 0,5 0 0,1-1 129,-1 3-129,1-2 0,1 0 0,-2-2 0,1 1 0,-1-1-129,-5 3 258,-3-1-129,0 0 0,-1 2 0,-2 0 0,1-1 0,-4 2 0,3-4 0,2 3 0,0-1 0,-2-1 0,3 0 0,0 1 0,1-3 0,0 0 0,-3 1 129,0 0-129,-1-1 0,-3 1 0,-3 0 0,0 0 0,-4 0 0,-2 0 0,2 0 0,2 2 0,1-1 0,4 2 0,0 1 0,5 0 0,-1 0 0,1 0 0,1 4 0,-2-2 0,-1 2 0,-1 0 0,0-3 0,-1 1 0,1-2 0,2 0 129,1 0-129,5 0 0,-2-3 0,7 1 0,0 2 0,-2 0 0,0 0 0,-3 0 0,-1 0 0,-7 0 0,4 0 0,1-2 129,0 2-129,1 0 0,3 0 0,1 0 0,5-3 129,3 2-129,0-2 0,-2 0 0,-1 0 0,0 3 0,0-2 0,-3 2 0,-3 0-129,-6 0 129,-1-1 0,-4 1 0,-4 0 0,-1 0 0,-7 0 129,2 0-129,-3 0 0,1 0 129,1 0-129,0-4 0,5 1 0,-5-1 0,1-1 0,1 2 0,0-1 0,0 2 0,-1-1 0,-6 2 0,1 0 0,-2-1 129,2 2-129,-4 0 0,-2 0 0,-3 0 129,2 0-129,-4 0 129,4 0-129,-1 0 129,1-1-129,11 0 258,-2 1-129,3-1-129,0 1 129,0-1-129,-1 1 129,1-1-129,-1 1 129,-5 0 0,-2-2-129,3 2 129,-5 0-129,-2-1 129,-3-2 0,-11 3-129,15-3-129,-15 3-387,0 0-3741,-7-6-258,-7 1-387,0 1-258</inkml:trace>
  <inkml:trace contextRef="#ctx0" brushRef="#br0" timeOffset="35286">10642 8395 1548,'0'0'3225,"0"0"129,-8 0-2193,8 0-387,0 0 129,0 0-129,0 0 0,0 0 516,0 0-258,12-5 129,-12 5 0,0 0-258,0 0-129,0 0-258,0 0-129,0 0-129,0 0-129,0 0 0,0 0 129,12 0-129,-12 0 129,16-3 0,-16 3 129,21-8 0,-21 8 0,19-5-129,-19 5 0,16 0-129,-16 0 0,11 0-129,-11 0 129,21 2-129,-8-2 0,6 0 129,0 0-129,2-1 129,-2-3-129,3 0 129,-7 1-129,-2 0 129,-1 3-129,-12 0 129,16 0-129,-16 0 129,12 0-129,-12 0 0,20 5 0,-10-4 0,4-1 129,1 0-129,-1 0 0,1 0 0,-1-1 129,-1-1-129,-2-1 0,-11 3 0,18 0 0,-7 0 0,0 0 129,3 0-129,1 2-129,4-1 129,2 0 0,0-1 0,1 0 0,0 1 0,-4-1 0,0 0 0,-3 0 0,-2 2 0,-1 1 0,0 0 0,1-2 0,5 2 0,2-2 0,6-1 0,1 0 0,2 0 0,0 0 0,-2-1 0,-3 1 0,-5-2 0,-3 2 0,-3 0 0,-1 0 0,-12 0 0,19 0 0,-4 2 0,2-2-129,6 0 129,0 0 0,1 1 129,-3-1-129,2 0 0,-5 2 0,-3 0 0,-15-2 0,18 5-129,-18-5 258,0 0-258,14 8 129,-3-4 0,2-1 0,6-2 0,-1-1 0,2 1 0,-2-1 0,2 0 0,-2-1 0,-5 1-129,-1 0 129,-12 0 0,16 1 0,-16-1 0,19 2 0,-4-2 0,1 1 0,3-1 129,4 2-129,0-2 0,2 0 0,-4 0 0,-1 0 0,-5 0 0,-2-2 0,-13 2 0,17-1 129,-17 1-129,15 0 0,-5 0 0,5 0 0,5 0 0,3 0 0,0 0 0,1-2 129,0 2-129,-3 0 258,-2 2-258,-3-2 129,-5 0-129,-11 0 129,20 1 0,-20-1-129,20 0 129,-6 0-129,2 0 129,2 0-129,0-1 0,3 1 0,-1 0 0,-5 0 129,0 0-129,-15 0 0,20 0 0,-20 0 0,19 0 0,-19 0 0,20 0 0,-6 0 0,2 0 0,2 0 129,1 0-129,-3 0 0,1 0 0,-3 0 0,0 0 129,-14 0-129,20 3 0,-20-3 0,16 9 0,-16-9 0,19 7 129,-8-4-129,-1 0 0,2-3 0,-2 1 129,-10-1-129,19 0 0,-19 0 129,13 0-129,-13 0 0,0 0 0,0 0 0,14 0 0,-14 0 0,11 0 0,-11 0 0,17 0 0,-17 0 0,18 0 0,-18 0 0,14-2-129,-14 2-129,0 0-387,12-6-4386,-12 6 129,-8-1-774,8 1-258</inkml:trace>
  <inkml:trace contextRef="#ctx0" brushRef="#br0" timeOffset="37921">13040 8456 1419,'0'0'3483,"0"0"-774,-12-3-1161,12 3-774,-11 0-516,11 0-129,0 0 258,0 0-129,0 0 129,0 0 258,0 0-129,0 0 387,0 0 0,8 0 0,-8 0-258,0 0 129,0 0-387,0 0-129,0 0 0,-8-2-129,8 2 0,0 0 0,0 0 0,0 0 258,0 0 0,0 0 0,0 0 0,0 0 0,0 0 129,0 0-129,0 0-129,8 7 129,-8-7 0,0 17-129,0-6 0,1 7-129,-1 1 129,3 3 0,1 0-129,1 4 0,1-1 0,-1 2 129,1-1-129,0-1 0,-4 1 0,-2 0 0,0-4 0,-3 2 129,-2-4-129,-3 1-129,2-1 129,-1 2-129,4-1 129,0-1 0,3-2-129,0 3 0,0-2 129,0 6-129,0-2 129,0-1-129,-3-3 129,3 3-129,-5-2 0,3-2 0,-1 1 0,3-5 0,-1 4 0,0 0 0,1 1 0,0 5 0,-2 0 0,0 4 0,-1-2 0,-2 5 0,3-2 0,-2-2 0,0 0 0,3-1 0,-1 2 0,2-3 0,0 2-129,0-1 258,0 3-129,3 0 0,-3 1 0,0-1 0,0 3 129,0-4-129,-1-1 129,-1 1-129,2-3 0,0-2-129,2-3 258,2 1-258,2-3 0,-1 1 129,1-2 0,-2 0 0,0 2-129,-2-1 258,3 1-129,-2-2 0,-1 0 0,1 2 0,1-4 0,-1 4 0,3-4 0,2 2 0,-1-3 0,1 0 0,3 0 0,0-1 0,2 2 0,1-3 0,0 2 0,3-4 0,4-1 0,2 1 0,4-3 0,1-2 0,5-1 0,-3 0 0,7-3 0,0-1 0,3 3 0,0-3 0,0 0 0,3 0 0,1 0 129,1 0-129,1 0 0,4 0 0,1 0 0,2 0 0,1 0 0,-1-2 0,2 0 0,-2-1 0,-1 2 0,-2 1 0,-5 0 0,1 0 0,-1 0 0,-1 0 0,2 0 0,0 3 0,0-2 0,3 0 0,0 0 0,3 2 0,-2-3 0,0 3 0,-1-3 0,0-1 0,-4 1 0,2 0 0,-7 0 0,1 0 0,-3 0 0,-1-2 0,-1 2 0,1 0 0,1-1 0,-1 4 0,1-1 0,0 2 0,-2 0 0,4 0 0,-2-1 0,-1-3 0,-1 2 0,1-2 0,1 0 0,-2 0 0,0 0 0,3 0 0,0 0 129,1 0-129,-2 0 0,5 0 0,-7 0 0,6-2 0,0 2 0,0-4 0,-5 2 0,3 2 0,-2-1 129,1 1-129,2-1 0,-3 1 0,1-3 0,-5 2 0,2-4 0,-1 2 0,-1 0-129,-2-1 129,-3 2 0,-1 2 129,2 0-129,-4 0 0,4 1 0,4 3 0,-2 0-129,2-1 0,2-1-129,-4-3-258,6 5-1419,-12-4-3096,-2-3-387,-13-5-258,-11 8-258</inkml:trace>
  <inkml:trace contextRef="#ctx0" brushRef="#br0" timeOffset="40178">13426 8402 3999,'11'0'4257,"-11"0"-1290,0 0-903,0 0-516,0 0-516,0 0-258,0 0-129,0 0-258,0 0 129,0 0 0,15 0-258,-15 0 129,14 0 129,-14 0-129,17-9 0,-17 9-129,19-5 0,-7 1 129,1 4 0,-1-1-258,5 1 0,1-2 0,5 0 0,3-1 0,7 1 0,1-3-129,8 2 129,0-2 0,8-1 0,-3 1 0,4 2 0,-1-1 0,-2 1 0,-1 0-129,0 1 129,-3 0-129,0 1 129,-1-3-129,2 1 0,2-2 0,2-2 0,1 1 129,1 0-129,2-1 0,-1 3 129,2-3-129,0 5 129,-3 0-129,3 2 129,1 0-129,0 0 258,-1 0-258,1-2 0,3 2 129,-2 0-129,-1 0 0,0-1 0,-7-1 0,3 0 0,-5 0 0,-3 1 0,-1 0 0,0 1 0,-3 0 0,2 0 0,0 0 0,2 0 129,1-4-258,2 3 258,0-5-258,2 3 258,-1-3-129,2 3 129,-3-3-129,-3-1 129,1 3-129,-3-1 0,-1 5 0,-4-5 0,3 5-129,-4-4 129,1 4 0,4 0 0,-1-3 0,0 3 0,4-1 0,0 1 129,0-2-129,-2 0 0,-3 0 0,-1 1 129,-2 1-129,-3 4 0,-4 3 0,1-2-129,-2 0 258,1 2-258,2-2 129,5-5 0,0 0 0,6-4 0,-1-2 0,0-1 129,1-1-258,0 0 258,-3 2-129,-3 3 0,-2 0 0,-2 2 129,1 0-129,0 1 0,-1-3 129,2 3-129,1 0 0,3-1 0,-1-2 0,-3 3 0,3-1 0,-4-1 0,-4 1 0,-1 0 0,-5 1 0,-1-2 129,-3 2-129,2 0 0,-2 2 0,-1-1 0,3 0 0,3 1 0,0-2 0,-2 1 0,3-1 0,-5 0 0,0 0 0,-3 0 0,-4 0 0,-2 0 0,3 0 0,-13 0 0,20 0 0,-9-3 0,2 2 0,1-2 0,-1 1 0,4-1 0,-3 1 0,1-1 129,-4 0-129,-11 3 0,17-4 0,-17 4-129,0 0 0,0 0-258,11 0-1032,-11 0-3225,0 0-258,-7-2-387,7 2-258</inkml:trace>
  <inkml:trace contextRef="#ctx0" brushRef="#br0" timeOffset="41122">17976 7856 2709,'0'0'4902,"0"0"-258,-11 0 0,0 0-2709,11 7-645,0-7-129,-1 16-129,1-16-258,13 18-129,0-13-129,6 0 129,1-1-387,3-1 129,-2 0-258,3 4 129,-5 0-129,0 2 0,-5 2 0,-1 1 0,3 2-129,-2-1 0,0 0 129,-1-3-129,1-1 0,-1-2 0,-1-1 0,-1-2 0,-11-4 0,15 6 0,-15-6 0,0 0 0,0 0 129,6 13-129,-6-13-129,0 0 129,0 12 0,0-12 129,0 0-258,0 12 129,0-12 0,0 0 0,-1 15 0,1-15 129,-7 15-129,7-15 0,-9 20 0,4-9 0,-2 2 0,-2 4 0,-1 3 129,-2 1-258,-4 3 258,2-2-258,-1 1 258,0 3-258,1-6 129,3-4-129,4-3-387,-6-7-3225,13-6-1290,0 0-129,6 0-645</inkml:trace>
  <inkml:trace contextRef="#ctx0" brushRef="#br0" timeOffset="42938">13417 8396 1,'11'0'3869,"-11"0"-128,0 0-1290,0 0-645,0 0-516,0 0-387,0 0-129,0 0-129,-6 0-129,6 0 129,0 0-258,0 0 0,0 0 0,0 0 258,0 0-387,0 0 0,0 0 0,0 0-129,0 0 129,-12 0-129,12 0 0,0 0 0,-15 7 129,15-7-129,0 0 0,0 0 129,-11 4-129,11-4 129,0 0-129,0 0 0,0 0 0,0 0 0,0 0-129,0 0 0,-10 15 0,10-15-129,-2 11-258,2-11-387,0 20-1548,0-20-2322,8 15-258,-8-15-258</inkml:trace>
  <inkml:trace contextRef="#ctx0" brushRef="#br0" timeOffset="44702">13392 8404 645,'0'0'3741,"0"0"387,0 0-2193,-13 3-516,13-3-387,0 0-129,0 0-387,0 0 258,0 0-258,0 0 387,0 0-258,-3 10 0,3-10 129,-5 12-129,5-1 0,0-11-258,-4 20 0,4-20-129,-2 22 0,0-10 0,2 2 0,0-2 0,0 3-129,0-2 0,0 1 0,0-2 0,0 3 0,0-3-129,0 2 129,-2-2-129,0 0 129,2-12-129,-7 20 129,5-10-129,2-10 129,-3 19-129,3-19 0,-1 19 129,1-19-129,-2 19 129,2-19-129,-4 19 0,4-19 0,-2 16 0,2-16 129,-2 14-129,2-14 0,-3 14 0,3-14 0,0 13 129,0-13-129,0 18 0,0-7 129,0-11 0,0 23-129,-1-12 0,0 0 129,0-1-129,1-10 0,-5 20 0,5-20 0,-1 14 0,1-14 129,0 12-129,0-12 0,-2 15 0,2-15 129,-4 17-129,4-17 0,-6 21 0,3-9 0,-1-1 129,4-11-258,-7 19 258,5-7-258,2-12 258,-4 17-129,4-17 0,0 12 0,0-12 0,0 14 258,0-14-258,0 12 129,0-12-129,-3 15 0,-1-4 0,4-11 129,-8 17-129,8-17 0,-7 18 0,7-18 0,-2 16 0,2-16 0,0 15 0,0-15 0,0 15 0,0-15 0,1 17 0,-1-17 0,2 17 0,-2-17 0,0 19 0,0-19 0,1 19 0,-1-19 129,3 17-129,-1-5 0,-2-12 0,3 20 129,-3-20-129,2 19 0,0-9 129,-2-10-129,0 21 0,0-21 0,0 18 0,0-18 0,0 17 0,0-17 0,0 12 0,0-12 0,0 19 129,0-19-129,0 19 0,-2-9 0,2 2 0,-2-2 0,1 4 0,1-14 0,-2 16 0,2-16 0,-1 13 0,1-13 0,-1 12 0,1-12 0,0 13 0,0-13 0,0 14 0,0-14 0,0 18 0,0-18 0,-3 18 0,3-18 129,0 19-129,0-19-129,0 17 258,0-17-129,0 16 0,0-16 0,6 17 0,-6-17 0,7 14 0,-7-14 0,7 16 0,-7-16 0,7 18 0,-7-18 0,5 19 0,-5-19 0,6 15 0,-6-15 129,9 13-129,-9-13 0,18 5-129,-6-5-129,5 6-258,-17-6-4257,31 0-129,-18-2-903,4-1 0</inkml:trace>
  <inkml:trace contextRef="#ctx0" brushRef="#br0" timeOffset="45837">13295 9818 1677,'5'-17'2322,"-5"17"-258,0 0 387,0 0-258,0 0-387,0 0 0,0 0-258,0 0-258,0 0-516,0 0 129,0 0-387,0 0 0,0 0-129,0 0-129,0 0 0,0 0 0,0 0 129,0 0-129,0 0 129,0 0-258,0 0 129,15 14-129,-15-14 129,10 12-129,-10-12 0,13 12 0,-13-12-129,14 13 129,-14-13-129,14 14 129,-14-14-129,12 15 0,-12-15 0,12 13 0,-12-13-387,11 8-516,2-3-3870,-13-5-258,14-5-516,-10-7-258</inkml:trace>
  <inkml:trace contextRef="#ctx0" brushRef="#br0" timeOffset="52804">13326 9821 258,'0'0'645,"0"0"387,0 0 258,0 0 387,0 0 129,0 0 0,0 0 0,0 0-129,0 0-258,0 0-258,0 0-387,0 0-258,-6 0-129,6 0 0,0 0 0,0 0-129,0 0 129,0 0 129,0 0 0,11 8 0,-11-8 0,0 0-129,2 13 0,-2-13 0,0 17-258,0-17 129,4 17-129,-4-17 129,3 14-258,-3-14 387,0 0-387,12 12 258,-12-12-129,0 0 0,0 0-129,15 13 129,-15-13 0,0 0-129,6 16 0,-6-16 129,5 10-129,-5-10 129,0 0-129,14 12 129,-14-12-129,11 3 129,-11-3-129,0 0 0,14 1 129,-14-1-129,0 0 0,0 0 0,14 8 0,-14-8 0,13 8-129,-1-8-258,9 4-645,-9-4-3741,14-4-258,-6-6-387,4-2-387</inkml:trace>
  <inkml:trace contextRef="#ctx0" brushRef="#br0" timeOffset="54429">13469 9935 903,'-17'0'2322,"17"0"-258,-19 1 0,19-1-387,0 0-258,0 0 0,0 0-129,0 0-258,0 0 0,0 0-387,0 0 129,0 0-258,0 0 0,0 0-129,6 0 129,-6 0-258,12 9 129,2-3-129,-2-4 129,9 3-129,-2-3-129,7 2 129,0-3-129,4 2 129,-1-2-129,0 3 0,1-1-129,0 1 129,7-3 0,5 0 0,6-1 0,2-1 129,8-3-258,2-1 129,-1 1 0,1-3-129,-6 2 0,-7 2 0,-7 3 0,-6 0 0,-3 0 0,-2 0 0,-1 0 0,2 0 129,6 0-129,5 0 0,7-2 0,0 2 129,7-3-129,-3-1 0,-1 1 0,-6 1 129,-1 2-129,-7-3 0,-4 3 0,-4 0 129,3 0-129,1 0 0,0 0 0,4 0 0,4 0 0,0 0 129,4 0-129,-3-1 0,-1-3 0,-1 1 0,-1 2 129,-5 0-129,2-1 0,-2 2 129,-1 0-129,4 0 0,1 0 0,3 0 0,0 0 129,6-2-129,-2 2 0,1 0 0,-3 0 0,-2 0 0,-2 0 129,-5 0-129,-2 0 0,-5 4 0,-1-2 0,3-1 0,-1 2 0,3-1 0,5-2 0,0 0 0,2 0 0,0 0 0,-4 0 0,-2 0 0,-4 0 0,-4 2 129,-8-2-129,-2 3 0,1 2 0,-3-1 0,1-1 0,4-1 0,1 1 0,3-3 0,2 0 0,4 0 0,-1 0 0,-2 0 0,-3 2 129,-3 1-129,-3 1 0,-3 0 0,-12-4 0,17 13 129,-17-13-258,19 8 129,-19-8 0,23 4 129,-11-4-129,1 0 0,-2 0 0,-11 0 0,17-2-129,-17 2 0,0 0-1161,0 0-3483,0 0-387,0 0-258,-10 2-516</inkml:trace>
  <inkml:trace contextRef="#ctx0" brushRef="#br0" timeOffset="55420">16597 9806 2193,'0'0'1806,"0"-13"129,0 13 645,0-13-129,0 13 129,-4-13-129,4 13-258,0 0-516,0 0-516,0 0-258,0 0-258,0 0-129,0 0-129,0 0 0,6 0-129,7 4 0,3 5 129,2 0 0,6 3-258,-4 2 129,4 1-129,-2 1 0,-4 0 0,-1 3-258,2-3 258,-5 1-129,-1-2 0,2-1 0,-1 1 129,2-3-129,-2 0 0,3-4 0,-4 1 129,-2-4-129,-11-5 0,19 7 0,-19-7 0,0 0 129,0 0-129,11 10 0,-11-10 0,0 0 0,0 12 0,0-12 0,-2 18 0,-4-4 0,2 3 0,-5 7 0,-5 3 0,-2 6 0,-4 3 0,0 2 0,0 0 0,0-2 0,0-6 129,6-5-258,3-5 129,4-8-129,7-12-129,-9 17-645,9-17-4128,0 0-129,-1-7-516,1 7-258</inkml:trace>
  <inkml:trace contextRef="#ctx0" brushRef="#br0" timeOffset="57612">18256 6934 3225,'-15'-9'4773,"0"2"-258,9-5-774,6 12-1290,0-11-516,10 11-258,-10 0-387,17-8-258,-17 8-258,17 0-129,-17 0-129,14 13-129,-12 1-129,2 10 0,-3 5 0,3 8-129,-2 4 0,3 2 0,-1 4 0,3 0 0,-2 3-129,1 0 129,0-1-129,-2-2 129,-1 0 0,-2-2 0,-1-1-129,0 3 129,0-2 0,0-1-129,1 1 0,4-3 0,-2 2 0,3-3 129,-1 1-258,2-4 258,-1-1-258,-2-2 258,-1-2-258,-1-1 258,-2-1-129,0-3 0,0 0 0,-2 2 0,2-4 129,0-4-129,0 0 129,0-3-258,0 0 258,0-2-129,0-1 0,0-4 0,0 0 0,-4 3 0,1-2 0,-1-1 0,2 3 0,0-3 0,0 0 0,1-1 0,1-11 0,0 17-129,0-17 129,5 12 0,-5-12 0,2 11 0,-2-11 0,0 0 0,0 16 0,0-16 0,0 0 0,0 12 0,0-12-129,0 0 129,11 0 0,2-6 129,1-2-129,2 1 0,4-1 129,1 1-129,3 0 0,-2 3 0,4 3 0,6-2 0,3 3 0,8-3 0,7 2 0,6-2 0,8-1 129,7-2-129,5 0 0,0-1 0,1 2 129,-2-4-129,-2 4 0,-3 0 129,-10 2-258,0-2 258,-5 0-129,-7 1 0,-1-1 0,-4 2 0,1-6 0,-7 2 0,0-3 0,-2 2 0,-5 2 0,-3-2 129,-5 4-129,-6 0 0,-6 1 0,-10 3 0,11-5 0,-11 5 0,0 0 129,5-17-129,-3 1-129,-1-5 129,-1-2-129,0-7 129,0-5-129,0-5 129,0-5 0,1-6 0,3 0 0,-1-6 129,1-2-129,0-3 0,0-1 0,-3-3 0,-1-4 0,0 1 0,0 1 0,-1 4-129,1 1 129,0 4 0,0 0 129,0 8-129,0 7 0,1 3 0,-1 5 0,-1 5 129,-5 2-129,-1 4 0,-1 5 0,-1 2 0,1 3 0,1 1 0,1 2 0,6 12 0,-10-14 129,10 14-129,-12-8 0,1 5-129,-5 3 129,-6-2 0,-9 2 0,-3-2 0,-7 1-129,-8-2 129,-4 1 0,-2-2 129,-6-1-129,-5 1-129,2-1 129,-10 0 0,-7 2 0,-9 1 0,-5 0 0,-11 4-129,-6 3 129,1 6-129,7 4 129,13 3 0,13 5-258,17-5-258,30 7-2322,16-19-2193,23-1-129,21-12-516,15-9-645</inkml:trace>
  <inkml:trace contextRef="#ctx0" brushRef="#br0" timeOffset="59297">20109 7686 1548,'0'0'2709,"0"0"258,0 0-387,7-4-645,-7 4-387,0 0-129,-12-8-258,12 8-258,-18 0-258,18 0-129,-13 1 387,13-1-129,0 0 129,0 0-129,-11 2 387,11-2-258,0 0-129,0 0 0,0 0-258,0 0-258,-10-6 0,10 6-129,0 0 0,0 0-129,0 0 129,6 7-129,9-3 129,8-3 0,6-1 129,10 0 0,3-1 0,5-2-129,1-2 129,1 1-129,5-1 129,-1 3-129,0 0-129,4-2 129,4 1-129,2-1 129,7-1-129,6 0 0,1 0 129,1-1-129,1 1 129,-4 2-129,-5-1 0,-2 1 0,-6 2 0,-5-1 0,-4 1 0,2-1 0,-4 1 0,2-3 129,0 0-129,1-1 0,1 0 0,-2 1 0,-7-2 0,-2 1 129,-4 1-129,-6 1 0,-7 1 0,-5 2 0,-5 0 0,0 0 0,-1 0 129,2 0-129,4 0 0,0 0 0,4-1 0,0 0 0,2-3 0,-3 3 0,-4-1 0,-6-1-129,-4 2 258,-11 1-129,16 0 0,-16 0-129,0 0 129,14 0 0,-14 0 0,20 1 0,-10-1 0,3 0 0,-13 0 0,19 0 0,-19 0 0,14 0 0,-14 0 0,0 0 129,0 0-129,0 0 0,0 0 0,0 0-129,0 0 129,0 0 0,0 0 0,0 0 0,0 0 0,0 0 0,0 0 0,0 0 0,0 10 0,0-10 0,-7 12 0,7-12 0,-19 22-129,7-4 129,-3 0 0,0 6 0,1-2 0,1 6 0,2-3 0,1 1 0,3-3 0,1-2 0,1-4 0,3-7 0,2-10 0,-4 11 0,4-11 0,0 0 129,0-13-129,3-4 0,5-7 129,3-4-129,3-2 0,0-5 0,-1 5 0,-1 0 0,0 3 0,-7 3 0,-5 7 129,-4 4-258,-12 0 129,-11 1 0,-3 0-129,-5-1-258,-1 1-258,-5-12-4128,12 2 0,-2-15-516,10 4-387</inkml:trace>
  <inkml:trace contextRef="#ctx0" brushRef="#br0" timeOffset="63948">6181 7497 4902,'0'0'4902,"0"0"0,0 0-258,0 0-2064,0 0-1161,8-7 0,-8 7-387,0 0-258,0 0-258,0 0 0,0 0-129,4 13-258,-4-13 0,4 24 0,-2-12 0,2 2-129,0 4 129,2-2-129,0 2 129,2 0 0,-2 4-129,-1 4 129,-2 1-129,1 0 129,-2 0-129,1-1 0,0-6-129,3-4 129,-6-16-258,12 13-129,-12-13-387,8-7-1677,-8 7-2580,5-17 0,-5 17-516,5-22-387</inkml:trace>
  <inkml:trace contextRef="#ctx0" brushRef="#br0" timeOffset="64684">6518 7524 7224,'10'-14'4902,"-10"14"129,0 0-645,0 0-2322,0 0-1290,0 0-129,-7 0-129,7 0-258,-6 9 129,1 2-129,-3 0 129,0 7-129,-7-1 0,4 3 0,-6 5-129,0 1 0,-4 2-129,3 0 129,2-2-129,-1-1 0,5-6 0,1-4 0,4-4 129,7-11-129,-7 13 0,7-13 0,0 0 0,-13 5 129,13-5-129,0 0 0,-14 10 0,14-10 0,-11 9 0,11-9 0,-8 10 0,8-10 0,0 0 129,-5 14-129,5-14 129,0 0 0,-2 10 0,2-10-129,0 0 129,0 0-129,-5 12 129,5-12-129,0 0 0,-2 12 0,2-12 129,0 0-129,-1 13 129,1-13 0,0 18 0,0-7 0,-3 4 0,2 2 0,-1 4 0,-1 0 0,0 4-129,-1 1 129,2 1-129,0-1 0,-1-1 0,3-4 129,0-2-258,0-5 0,0-4-258,0-10-2580,0 0-2193,0 0-258,14-1-129,-14 1-903</inkml:trace>
  <inkml:trace contextRef="#ctx0" brushRef="#br0" timeOffset="66252">22793 7204 4386,'0'0'4257,"-2"-12"129,2 12-258,0 0-2322,0 0-516,0 0-129,0-18 0,0 18-129,0 0 0,13-10-129,-13 10 0,0 0-258,0 0-129,0 0-129,0 0-129,0 0 0,0 0 0,0 0-129,0 0 0,10 0 0,-10 0 0,12 13 129,-3-2-129,3 2 0,-1 4 0,1 3 129,0 4-258,0 3 258,-2 5-258,0-1 129,1-5 0,0-1 0,-2-5-129,5-2 0,-3-7 0,2-7 0,-2-4-129,-11 0 0,15-3-258,-15 3-387,0 0-774,-9-11-3483,9 11 0,-25-6-516,25 6 0</inkml:trace>
  <inkml:trace contextRef="#ctx0" brushRef="#br0" timeOffset="66875">23215 7181 9288,'16'-4'4902,"-16"4"-258,0 0-129,0 0-3096,0 0-516,0 0-258,0 0-129,0 0-129,0 10 0,0-10-129,-14 23-129,2-9 129,-4 7 0,-2-1-129,-3 11 0,-4-2 0,4 4 129,-2 2-129,2-1 129,0-3-129,2 1 0,2-4 129,3-7-258,1-2 129,3-7 0,10-12-129,-18 15 0,18-15 0,0 0 129,0 0 0,0 0-129,0 0 129,1-7-129,-1 7 0,0 0 0,0 0 0,0 0 129,0 0-258,0 0 129,0 0 0,0 0 129,0 0-129,0 0 129,0 9-129,0 8 129,0 2-129,-2 10 129,-2 9 0,-1 4 0,-3 0-129,0 1 0,0-2-129,2-6 0,2-5-516,4-30-1677,-5 13-2709,2-21-258,6-9-258,-2-17-387</inkml:trace>
  <inkml:trace contextRef="#ctx0" brushRef="#br0" timeOffset="67620">22846 6948 1935,'0'0'3225,"0"0"0,-4-12-258,4 12 0,0 0-387,0 0-387,-12 2-516,12-2-129,0 0-516,0 0-129,-14 3 0,14-3-258,0 0 0,0 0-258,0 0 129,0 0-129,9-7-129,-9 7 0,19-17 0,-5 4-129,2 1 129,2-3-258,-1-1 129,4 1-129,-2 3 129,0 2-129,-1 3 0,-4 5 0,1 2 0,-3 7 0,-2 3 0,1 3 129,1 1-129,6-1 129,4-5-129,6-1 129,4-7 0,7 0 0,0-3-129,0-7-258,-3 3-387,-15-13-3999,5 12-129,-19-5-387,-7 13-516</inkml:trace>
  <inkml:trace contextRef="#ctx0" brushRef="#br0" timeOffset="68342">23257 7905 7224,'3'-12'4902,"-3"12"-129,0 0-258,0-19-2322,0 19-645,0 0-516,0 0-258,0 0-129,0 0-258,0 0 0,0 0 0,0 0-129,0 16 0,0-3-129,0-1 0,0 4 0,0-1 0,0 0 0,-1-2-129,1-13-258,-2 9-129,2-9-645,-6-6-2838,6 6-1032,0-31-258,4 13-258</inkml:trace>
  <inkml:trace contextRef="#ctx0" brushRef="#br0" timeOffset="68548">23346 7571 12384,'-11'-30'5418,"11"30"-516,-13-17 0,13 17-3999,0 0-258,0 0-387,-11-5-129,11 5-1161,10 0-3741,-10 0 0,20 0-645,-7-7-387</inkml:trace>
  <inkml:trace contextRef="#ctx0" brushRef="#br0" timeOffset="73137">14191 9518 4386,'5'-12'5160,"-5"12"-516,0 0-2064,0-13-774,0 13-516,0 0-258,0 0-258,0 0-129,0 10-129,0-10-129,0 19 0,0-5-129,0 7 0,-1 0 0,-3 8 0,-1 0-129,1 4 0,-3-1 129,2 5-129,0-4-129,2-3 129,-1 1 0,1-4-129,0-5 129,3-3-129,-1-3 0,0-5 129,1-11-129,0 0 129,0 0-129,0 0 129,2-21-258,2-7 129,4-8 129,-1-10-258,2-7 258,0-5-129,0-3 0,-2 1 0,1 3 129,-1 7-129,-1 4 0,3 7-129,0 6 129,-1 4 0,3 7 0,2 0-129,3 5 129,-2 3 0,3 4 0,-1 4 0,-1 5 0,2 3 129,-3 10-129,-3 5 0,-2 7 0,-3 5 0,-2 1 0,-3 2 0,-1 0 0,-2 0 0,-3-5 129,-3 0-129,-1-3 0,-4-2 0,-1-1 129,-5-4-129,-1-1 0,-1-4 0,-1-1 0,-1-9 0,4-2 0,2 3 0,3-10 0,0-3 0,9-2 0,5 12 0,-5-20 0,5 20 0,2-14 0,-2 14 0,17 0 129,0 2-129,-2 10 129,7 1 0,5 3 0,3 6 129,3 2-129,2 4 129,-1 0-129,-1 2 0,-5 3 0,-4-1-129,-3-1-258,-11-8-903,7 0-4257,-17-23-129,16 0-387,-4-23-516</inkml:trace>
  <inkml:trace contextRef="#ctx0" brushRef="#br0" timeOffset="94158">19237 9339 0</inkml:trace>
  <inkml:trace contextRef="#ctx0" brushRef="#br0" timeOffset="156078">17675 10144 903,'0'0'4773,"0"0"387,-11 12-516,11-12-2322,0 0-645,-10-5-645,10 5-129,0 0 0,0 0-258,0-23-129,0 8-129,1-9 0,6-7 0,5-12-129,2-4-129,3-10 0,6-2-129,3 0 129,-1 2-129,2 6 0,-3 5 0,-5 13 0,-1 8 0,-5 8 0,0 6 0,-13 11 0,13-6-129,-13 6 129,9 12 129,-6 5-258,0 7 258,-2 7-129,1 10 129,-1 5-129,1 8 0,-1 4 0,-1 0 0,2 0 0,2-2-129,2-7 0,1-13-129,1-2-774,-8-16-3612,5-7-516,-5-11-258,2-8-258</inkml:trace>
  <inkml:trace contextRef="#ctx0" brushRef="#br0" timeOffset="156296">17737 9888 6837,'1'-14'5160,"-1"14"0,25-18-645,-25 18-3483,29-5-645,-11 5-387,1-2-1032,8 2-3612,-6 0-258,2 3-387,1-3-129</inkml:trace>
  <inkml:trace contextRef="#ctx0" brushRef="#br0" timeOffset="156917">18211 9881 3483,'14'9'5160,"-14"-9"-258,0 0 129,14 8-3483,-14-8-387,0 0-129,-6 0-516,6 0 0,0 0-258,-14-5-129,14 5 0,-22-11 0,11 5-129,-4 5 0,3 1 0,-6 1-129,2 4 0,-4 2 129,2 7 0,2 0-129,1 5 129,2-1 0,5 2 0,3-1 0,5-4 0,6-3 129,6-5-129,6-7 0,3 0 129,3-12 0,2-5 0,2-11-129,-3-1 258,0-4 0,-5-6-129,-3-1 0,-5-5-129,0-2 0,-6 0 0,-2 2-129,0 6 0,-3 0-258,2 9 387,-3 11-129,0 19 0,0 0 129,0 19 0,-3 16 0,-3 9 129,-1 10-129,-2 8 0,0 3 0,1-3 0,2-4 0,1-6 0,5-10-258,0-2-516,0-18-3741,13-7-516,-1-13-258,2-2-258</inkml:trace>
  <inkml:trace contextRef="#ctx0" brushRef="#br0" timeOffset="157309">18392 9893 6321,'14'-7'5031,"-14"7"-129,0 0-258,0 0-3870,3 9-129,-3-9-129,3 19-129,-3-7-129,4 3 0,-4 2-129,4 3 129,-3-4 0,2 5 0,-1-5-129,4 0 129,-6-16-129,15 15 0,-15-15 0,22-4-129,-9-11 129,0-6-129,2-7 0,-2-6-129,0 1 0,-3-1-258,5 6-129,-11-2-258,9 16-516,-13-6-2838,0 20-774,0 0-129,0 0-516</inkml:trace>
  <inkml:trace contextRef="#ctx0" brushRef="#br0" timeOffset="157729">18658 9919 4257,'0'0'5031,"0"12"-129,0-12-387,0 0-3483,0 0-258,0 0 0,14 13-129,-14-13-258,18 1 0,-18-1-129,24-2-129,-12-6 0,3-1 0,1-3-129,-3-3 0,-4-2 258,-1 0-258,-3 3 129,-5 0-129,0 14 129,-9-16-129,-4 13 129,-5 3-129,2 10-129,-4 2 129,1 1-129,1 2 129,2 2-129,4 0 129,4 3-129,5-3 258,3-3-129,0 1-258,11 4-387,-5-7-3612,13 0-774,-2-6 0,6 0-387</inkml:trace>
  <inkml:trace contextRef="#ctx0" brushRef="#br0" timeOffset="158113">18904 9859 4257,'0'0'4902,"0"0"129,4 6-516,-4-6-3225,0 18-387,0-18-258,0 28 258,-4-13-645,2 7 258,-2-2-258,0 4 129,-2-5-258,4 1 129,-3-6 129,5-14-258,0 11 129,0-11-129,13-20 0,0-2-129,6-10 258,2-6-258,1 1 0,2-2-129,4 3 0,-5 7-129,2 8-129,-5 2-129,-4 16-129,-16 3-774,28-2-3354,-28 2-258,9 9 0,-9-9-516</inkml:trace>
  <inkml:trace contextRef="#ctx0" brushRef="#br0" timeOffset="158626">19401 9777 7740,'12'-8'5418,"-12"8"-516,0 0-258,-11-4-3483,11 4-258,-13 4-387,13-4-258,-16 8 0,4-2-129,1 0 0,-4 5-129,1 0 0,-2 2 0,-1 0 0,-1 2 0,0 1 0,1-1 0,5 0-129,12-15 0,-13 18 129,13-18 0,0 0 0,11 11 0,2-10 0,6 0 0,0-1-129,3 2 129,0 1 129,-3-1-129,-2 2 0,-6 2 0,-11-6 0,6 19 0,-8-8 0,-10 0-129,-3 3 0,-6-1-387,1 4-387,-7-13-1806,13 8-2064,-3-8-516,17-4-387,0 0 129</inkml:trace>
  <inkml:trace contextRef="#ctx0" brushRef="#br0" timeOffset="159105">19725 9875 6450,'2'-18'5289,"4"2"-258,-6 16-516,0-14-3225,0 14-645,0 0-129,0 0 0,0 0 0,0 0-258,-16-12 0,16 12 0,-18-4-258,6 3 129,-1 1-129,-2 0 129,0 8-129,-3 3-129,1 1 0,1 5 129,5 0-129,1 1 129,5-1-129,5-3 129,0-14-258,19 16 258,-2-13-129,4-3 129,2-4-129,0-7 129,-1 0 0,-6 1 0,-2 0 129,-14 10-129,16-14 129,-16 14-129,0 0 0,0 10 0,-3 3-258,-5-3-516,8 13-2580,0-11-1419,7 2-387,-7-14-387</inkml:trace>
  <inkml:trace contextRef="#ctx0" brushRef="#br0" timeOffset="159466">19932 9767 3225,'0'0'5031,"-1"8"129,1-8-387,-10 28-1806,-7-16-1290,14 12-645,-11-7-129,7 5-387,-5-2-129,7-1-129,-1 0-129,2-9 0,4-10 0,0 0-129,0 0 0,10 0 0,1-14 129,3-6-258,5-4 0,1-5-129,2 0-129,-1 0 0,4 8-387,-8-2 129,3 14 0,-8-3-774,7 14-2193,-19-2-1161,6 19-258,-6-9 0</inkml:trace>
  <inkml:trace contextRef="#ctx0" brushRef="#br0" timeOffset="159774">20179 9791 4902,'0'0'5160,"0"0"-387,0 0 0,0 0-2838,0 0-903,0 9-387,3 8-258,-3-2 0,0 6-258,0-3 0,0-1-129,0-1-258,0-16-258,17 20-903,-17-20-2967,21-2-516,-3-14-258,6-2-129</inkml:trace>
  <inkml:trace contextRef="#ctx0" brushRef="#br0" timeOffset="160006">20396 9757 7740,'0'0'5160,"0"0"-129,0 6-258,-1 17-3483,-16-6-387,2 13-387,-11 3-129,-1 11-129,-9 3 0,-3 10-129,-7 8-129,-4 0 258,2 3-258,0 0 129,2-4-129,5-7-258,8-1-129,3-21-1677,10-2-2709,7-15-387,13-18-516,0 0-258</inkml:trace>
  <inkml:trace contextRef="#ctx0" brushRef="#br0" timeOffset="163582">17074 9329 1032,'-7'-12'4644,"7"12"0,0 0-129,0-20-2709,0 20-645,0 0 129,20 0-129,-20 0-258,0 0 258,12 5-387,-12-5 0,8 17 0,-1-4-258,-7 4-129,0 9-129,0 3 0,-7 9-129,-1 3-129,-2 3 129,2 3 0,1 1 0,0-1 0,3-2-129,3-2 129,1-1-129,0-6 129,0 0-129,0-1 0,0-1 129,-2 1-129,-1-3 0,-2 1 129,0 2-129,0-2 0,0 3 129,2-4-129,-3 3 0,3-2 0,2-3 129,0-2-129,-2-2 0,0-2 0,3-2 0,-4 1 0,4-6 0,-1-1 0,0 1 0,-3 0 0,4-2 129,0 2-129,-1 1-129,1-4 129,-2 4 0,-1-2 129,-2 1-258,2 0 258,1-2-129,1 2 0,-3-1 0,4 0 129,0-2-129,0 1 0,0-1 0,0-2 0,-2 1 0,1 1 0,1-14 0,-2 17 0,2-17 129,-1 13-258,1-13 129,0 0 0,0 11 0,0-11 0,0 0 0,0 0 0,1 10 129,-1-10-129,0 0 0,0 0-129,0 0 258,0 0-129,0 0-129,0 0 258,15 11-258,-15-11 258,24 1-129,-8-1 0,6 0 0,4 0 0,4-1 129,3-5-129,5 1 0,2 4 0,2-3 0,7 2 0,1 2 129,2 0-129,8 0 0,4-1 129,3 1-129,4 0 0,-2 0 0,5-1 129,-7-4-129,2 2 0,-5-2 0,-3 2 0,-5 2 0,-4-2 129,-5 1-129,1 2 0,-2 0 0,3 0 0,-1 0 0,3-2 0,3-1 0,0-2 0,0 0 0,-2 2 0,-3-1 0,-3 3 0,-2 1 0,2 0 129,-4-1-129,0 2 0,6 0 0,1 1 0,5-2 0,2-4 129,-1-2-129,3-3 0,-2 1 0,-7 1 0,0 0 0,-4 3 0,-3 0 0,-3 1 0,1 2 0,1-2 0,1 2 0,2-3 0,6-1 129,-1 1-129,6-4 0,1 1 129,-2 0-129,2 0 0,-3 3 0,-3-3 0,-2 3 0,-7 2-129,2-1 0,-7 1 129,-2 2 0,-1-3 129,0 0-129,-1-3 0,2 3 0,-4-1 258,1-4-258,-4 3 129,0-4-129,-4 8 129,-2-1-129,-3 0 0,-2 2 129,3-1-387,1-1 387,-1-1-387,1 2 258,1-3-258,1-3 258,0 1-129,-2-2 129,-2 1 129,-2 2-129,1-1 0,-6 2 129,1-1-129,-1 1 0,-1 2 0,-10 2 0,21-7 0,-9 1 0,-12 6 0,17-14-129,-17 14 129,9-22 0,-7 10 0,-1-2 0,-1-6 0,1 2 0,1-5 0,5-4 0,0-6 0,3-8 0,3-6 0,1-8 0,0-1 0,-1-8 0,4 2 129,-4-1 0,-1 3-129,2 4 0,-4 3 129,2 5 0,-2 2-129,2 2 0,-3-1 0,-1 1 0,-4-2 129,1 2-129,-5 1 0,0-1 0,-1 5 0,-3 3 129,1 2-129,0 8 0,1 3 0,2 6 0,0 1 0,4 4 0,-4 12 0,9-19 0,-9 19 0,5-14 0,-5 14 0,4-10 0,-4 10 0,0-11 0,0 11 0,0 0 0,-2-17-129,2 17 258,-3-12-129,3 12 0,-5-11 0,5 11-129,0 0 129,-16-9 0,16 9 0,-15-1 0,15 1 0,-23 0 0,11 4 0,-3-1 0,-4 4-129,-3-2 129,-5 1 0,-1-1 0,-4 2 0,-1-3 0,-5-3 0,-5 0 0,1-1-129,-4 0 258,0 0-258,-3 0 129,-1 2 0,2-2 0,-1-2 0,2 1 0,-1 0 0,-1 1 0,-4-2 0,-2 2 0,-2 2 0,-4-2 0,-2 0-129,0-2 129,1 2 0,1-3 0,3-4 0,1 4 0,4-2 0,0 1 0,-1-3 0,-2 5 0,-4-2-129,-1 4 129,-2 0 0,-2 1 0,3-1 0,3 0 0,-1 0 0,5 0 0,6 0 0,0 0 0,3 2 0,-2-8 0,-6 6-129,-1-1 129,-5 1 0,-1 2 0,-3 6 0,0 1 0,2-1 0,3 1 0,5-3 0,7 0 0,5-6 0,3 0 0,3 0 0,-2-2-129,1 1 129,-2-2 0,-2 3-129,-1 0 129,-5 0 0,4 3 0,0 3-129,7-3 258,2-1-129,3 2 0,4-3 0,4-1-129,-1 1 258,2-1-129,-4 3 0,-2 0 0,-2-1 0,0 3 0,-3 2-129,3-2 129,-2 2 0,6-2 0,3 0 0,6-1 0,1 0-129,16-4 129,-22 2 0,22-2 0,-17 0 0,17 0 0,-20 0 0,5 0 0,5 0 0,-5 0-129,1 0 258,3 0-129,-1 1-129,0 0 129,12-1 0,-16 2 0,16-2 0,-14 3 0,14-3 0,-18 7 0,18-7 0,-22 7 0,9-2 0,2-2 0,-3 4-129,3-3 129,-1 2 0,12-6 0,-18 6 0,18-6 0,0 0 0,-12 11 0,12-11-258,0 0-645,16 9-4128,-16-9-258,28-5-645,-8-10-387</inkml:trace>
  <inkml:trace contextRef="#ctx0" brushRef="#br0" timeOffset="172466">10905 7506 645,'0'0'4257,"0"0"258,0 0 0,0 0-2193,0 0-516,0 5-516,0-5-258,0 0-258,-9 7 129,9-7-387,0 0 0,-7 10 0,7-10-129,0 0 0,-13 11 0,13-11-129,-14 7 0,14-7-129,-10 10 0,10-10 0,-16 9-129,16-9 129,-15 16-129,15-16 0,-15 14 129,15-14-129,-17 16 129,17-16-129,-14 14 129,14-14-129,-13 15 129,13-15-129,-13 14 0,13-14 129,-15 15-129,15-15 0,-14 11 0,14-11 0,-14 10 0,14-10 0,0 0 0,-11 13 0,11-13 0,0 0 0,-8 14 0,8-14 0,0 0 0,-3 11 0,3-11 0,0 0 0,0 0 0,0 0 0,0 0 0,0 0 0,0 0 0,0 0 129,0 0-129,0 0 0,0 0 0,0 0 0,0 0 0,0 0 0,-2 12 0,2-12 0,0 0 129,0 0-129,9 9 0,-9-9 129,11 9-129,-11-9 129,16 16-129,-16-16 129,16 21-129,-6-12 129,1 4-129,0-2 0,-2 0 129,4 2-129,-2-2 129,2-1 0,-3-1-129,2 3 129,0-4-129,-2 0 129,-10-8-129,20 13 0,-20-13 129,17 10-129,-17-10 0,14 12 0,-14-12 0,10 7 0,-10-7 0,0 0 0,15 16 0,-15-16 129,0 0-129,11 11 0,-11-11 0,0 0 0,14 11-129,-14-11 258,0 0-129,14 13-129,-14-13 258,0 0-129,10 12-129,-10-12 258,0 0-129,6 11 0,-6-11-129,0 0 129,0 0 0,4 12 0,-4-12 0,0 0 0,0 0 0,0 0 0,3 11 129,-3-11-129,0 0 0,0 0 0,0 0 0,0 0 129,0 0-129,0 0 0,-7-2 0,7 2 0,-14-2 0,14 2 129,-15-4-129,15 4 0,-15-6 0,15 6 0,-16-9 0,16 9 0,-14-11 0,14 11 0,-16-15 0,16 15 0,-14-10 0,14 10 0,-16-11 0,16 11 0,-11-9 0,11 9 0,-10-8 0,10 8 0,0 0 0,-11-11 0,11 11 0,0 0 0,0 0 0,-10-13 0,10 13 0,0 0 0,-12-10 129,12 10-129,0 0 0,-13-17 0,13 17 0,-9-14 0,9 14 0,-10-15 129,10 15-129,-10-12-129,10 12 258,-9-12-258,9 12 129,0 0 0,-14-9 0,14 9 0,0 0 0,-11-4 0,11 4 0,0 0 0,0 0 0,-10-10 0,10 10 0,0 0 0,0 0 0,-11-14 0,11 14 0,0 0-129,0 0 129,0 0 0,0 0 0,-11-5 0,11 5 0,0 0 0,0 0 0,0 0 0,7-16 129,-7 16-258,16-22 258,-6 9-129,3 0 0,0-6 0,1 1 0,0-1 0,0-2 0,2 3 0,-2 0 0,2 0 0,-2 1 0,-1 1 0,1 4 0,-14 12 0,20-17 0,-20 17 0,17-12 0,-17 12 0,11-7 0,-11 7-129,0 0 129,0 0 0,0 0 0,0 0 0,0 0 0,0 0 0,0 0 0,-6 0 0,6 0 0,-14 16 0,6-5 0,-2 4 0,1 0 0,-2 2 0,1 2 0,-1 0 0,-1 3-129,1-3 258,-3 5-129,1-5-129,0 1 129,1-2 0,0-4 0,3 2 0,1-5 0,8-11 0,-13 16 0,13-16 0,-7 10 0,7-10 0,0 0 0,0 0 0,-6 15 0,6-15 0,0 0 0,0 0 0,-7 12 0,7-12 0,0 0 0,0 0 0,0 0 0,0 0 0,0 0 0,6 11 0,-6-11 0,10 8 0,-10-8 0,17 15 0,-17-15 0,21 19 0,-8-9 0,2-1 0,3 0 0,0 0 129,0 1-129,3 0 0,-2-2 0,-2 0 0,-2 2 129,-1-1-129,-14-9 0,18 16 0,-18-16 0,11 18 0,-11-18 0,5 14 0,-5-14 0,2 10 0,-2-10 0,0 0 0,0 0-129,0 0-129,9 12-1032,-9-12-3870,0 0 258,-4-8-774,4 8-387</inkml:trace>
  <inkml:trace contextRef="#ctx0" brushRef="#br0" timeOffset="175101">10718 8000 1,'0'0'3611,"0"0"388,0 0-129,0 0-2451,0-8-387,0 8-129,0 0-129,0 0 129,0 0-129,0 0-129,0 0 129,0 0-129,-12-17 0,12 17 0,-4-12-129,4 12 0,-2-13 0,2 13-258,0-12 0,0 12-129,0 0 0,0 0 0,0 0 0,-12-10 0,12 10 0,0 0 0,-14-1 0,14 1 129,0 0 0,0 0 129,0 0-258,0-13 129,0 13-129,0 0 0,0 0 0,11 0 0,-11 0-129,15 14 129,-4 1-129,5-1 129,3 3-129,3-2 129,5-1-129,-1-2 129,3-4-258,-3-2-387,9 1-4128,-16-4-258,-4 5-258,-15-8-645</inkml:trace>
  <inkml:trace contextRef="#ctx0" brushRef="#br1" timeOffset="215055">6242 11455 7353,'0'-13'5160,"0"13"-387,0 0-129,0 0-3354,-12 0-645,12 0-129,0 0-258,0 0 129,0 0-258,0 0 129,0 0 0,8 9 129,-8-9-258,10 20 258,-3-4-258,3 4 129,-2 6-129,3 3 129,0 2-129,5-2 0,0-1 0,-1 0 0,2-7 0,-2-1 0,-1-4-129,0-7 129,-1 0-129,-13-9-129,13 12-129,-13-12-129,13 13-387,-13-13-3999,0 0-258,0 0-387,17 0-387</inkml:trace>
  <inkml:trace contextRef="#ctx0" brushRef="#br1" timeOffset="216490">6604 11534 3483,'2'-11'4773,"-2"11"129,0 0-1419,0 0-903,0 0-774,0 0-387,0 0-645,-6-9-258,6 9-129,0 0-129,0 0 0,0 0 0,0 0-129,0 0-129,0 0 129,0 0-129,-10-7 129,10 7 0,0 0 0,0 0 0,0 0 0,-14 3 129,14-3-129,0 0 0,0 0 0,-14 16-129,14-16 129,-14 27-129,2-8 0,-1 10 0,-2 9 0,-2 3 129,1 5 0,-1 3-129,4-5 129,1-3-129,2-4 129,2-9 0,4-7-129,1-9 0,3-12 0,0 0 0,0 0 129,0 0-129,0-7 0,0 7 0,1-14 0,-1 14 0,4-11 0,-4 11 0,0 0 0,0 0-129,0 0 129,0 0 0,0 0 0,0 0 0,0 0-129,0 0 129,4-10 0,-4 10 0,0 0 129,0 0-129,4-12 0,-4 12 0,0 0 0,0 0 0,1-13-129,-1 13 258,0 0-258,0-12 129,0 12 0,0-16-129,0 16 129,0-17 0,0 17 0,0-15 0,0 15-129,0-12 129,0 12 0,0 0 0,0 0 0,0 0 0,0 0 0,0 0 129,0 0-129,0 0 0,0 0 0,0 0 0,0 0 0,0 0 0,0-10 0,0 10 0,0 0-129,0 0 129,0 0 0,0 0 129,0 0-129,0 0 0,0 0 0,0 0 0,0 0 0,0 0 0,0 0 0,0 0 0,0 0 0,0 0 0,0 0 0,0 0 129,0 0-129,-4-12-129,4 12 258,0 0-129,-2-10 0,2 10 0,0 0 0,0 0 0,0 0 0,0 0 129,0 0-129,0 0 129,0 0-129,0 0 0,0 0 129,0 0-129,0 0 0,0 0 0,0 0 0,-12 0 0,12 0 129,-5 20-129,1 2 0,2 0 129,-2 9 0,-3 1 0,4 6 0,-3 3-129,3 0 129,-2 0 129,2-2-258,0-7 129,1-1-129,0-7 129,2-3-129,-1-5 129,1-16-129,-1 12-129,1-12 0,0 0-129,0 0-258,4-8-129,-4-8-1290,0 16-2967,10-18-258,-10 18-258,12-19-387</inkml:trace>
  <inkml:trace contextRef="#ctx0" brushRef="#br1" timeOffset="217377">6615 12209 6063,'0'0'5031,"-9"0"-129,9 0-387,0 0-2838,0 0-774,0 0-387,0 0-129,-1 12 0,1-3 0,0 3-129,0 3 129,0-2-129,0 4 0,0-1-129,0-2 129,0-1-258,0-2 129,0-11-129,-1 14-129,1-14-258,0 0-1161,7-2-3096,-5-11-387,-2 13-258,8-25-258</inkml:trace>
  <inkml:trace contextRef="#ctx0" brushRef="#br1" timeOffset="217648">6606 12077 8643,'0'-12'5289,"0"12"-387,-4-17-387,4 17-3096,0 0-645,0 0-387,0 0-129,-11-8 0,11 8-258,0 0-129,0 0-258,0 0-1677,0 0-2580,0 0-387,0 0-258,0 0-516</inkml:trace>
  <inkml:trace contextRef="#ctx0" brushRef="#br1" timeOffset="231662">7014 11979 2580,'19'-8'4644,"-19"8"-129,19-1-258,-6 4-2580,-13-3-258,20 13-258,-20-13-258,29 10 0,-12-9-258,6 0-258,-1-1 0,7-5 0,-5-5-129,6 2 0,0-1 0,-3 2-129,1 0-129,4 2 129,2 4-129,4-2 0,3 3 129,6-1 0,0-1-129,3-2 129,2-2-129,-3 1 129,-2-4-129,-1-1 129,-3 1-129,-2 1 129,-2 2-129,-1 2 0,2 1 0,2 3 0,3 0 0,0 0 0,4 3 0,1-3-129,2 0 258,0 0-258,-2-4 129,-3-3 129,-3-1-129,-5 0 0,-2 2 0,-4-1 0,0 1 0,-2 2 0,2 1 0,2 3 0,-1 0 0,2 0 0,2 0 0,1 0 0,2-3 0,-3 2-129,-1-4 129,0-1 0,0 1 0,-1-1 0,0 0 0,-2 5 0,-3 0 0,3 1 0,1 0 0,-2-2 0,3 2 0,-1 0-129,4-1 129,1-3 129,-3-1-129,2-4 0,-4 2 0,-1-3 0,-2 4 0,-2 1 0,-5 1 0,-1 2 0,2 0 0,-1 1 0,-5 1 0,7-2 0,-3 2 0,1-2 0,0-2 0,-1 0 0,-1 1 0,-1-1 0,0 0 0,-1 1 0,-2 0 129,1 1-129,-2 2-129,0-1 129,0-1 0,-2 2 0,0-1 0,-3 1 0,-3 0 0,-10 0 0,17-2 0,-17 2 0,13-1 0,-13 1 0,14-3 129,-14 3-258,17 0 129,-3 0 0,-1 0-129,4-3 129,-3 2 0,1-1 0,-1 1 0,-2-1 0,2 1-129,-2 1 129,-1 0 0,1 0 0,0 0 0,2 0 0,-2 0 0,2-2 0,-4 1 0,1 1 0,-11 0 0,22-4 0,-22 4 0,17-3 0,-17 3 0,14 0 0,-14 0 0,16 0 0,-16 0 0,18-1 0,-18 1 0,17 0 0,-17 0-129,14 1 129,-14-1 0,0 0 0,13 3 0,-13-3 0,0 0 0,12 2 0,-12-2-129,13 3 258,-13-3-258,14 1 129,-14-1 0,13 2 0,-13-2 0,0 0 0,14 0 0,-14 0 0,0 0 0,0 0 0,14 0 0,-14 0 0,0 0 0,0 0 0,0 0-129,0 0 129,12 2 0,-12-2 0,0 0 0,0 0 0,0 0 129,-7 13-129,7-13 0,-15 13 129,15-13-129,-18 20 0,9-9 0,-1 4 129,1 0-129,-1 1 0,5 0 0,-4-2 129,5 0-129,-1-4 0,5-10 0,-4 15 0,4-15 129,0 0-129,2-6 0,-2 6 0,17-23 129,-5 8-129,0-5 0,-2 1 0,3-1 0,0 1-129,-4 0 129,2 0-129,-7 3 129,-2 1 0,-1 0 0,-1 0 0,0 2 0,-5-2 0,-4 1 0,-2-1 0,0 1 0,-7 1 0,-2 0 0,1 3 0,-2 2-129,-2 3-387,12 5-4386,-12-3-129,9 3-387,0-3-387</inkml:trace>
  <inkml:trace contextRef="#ctx0" brushRef="#br1" timeOffset="232441">10989 11519 129,'0'0'4902,"0"0"129,0 0-387,12-5-1806,-12 5-1032,0 0-645,0 0-387,0 0-129,0 0-258,2 5 0,-2-5-129,2 14 0,-2-4 0,0 5 0,0-1-129,0 9 129,0 0-129,-4 3 0,0 2 129,0 5-129,0-3-129,2-4 129,0-2-258,0-7 0,2 0-387,0-17-1161,0 12-2967,0-12-387,0 0-387,-10-14-258</inkml:trace>
  <inkml:trace contextRef="#ctx0" brushRef="#br1" timeOffset="232686">10855 11714 2322,'-15'-15'4644,"5"5"-129,10 10 0,0 0-3096,0-13-258,0 13-387,11-6-129,-11 6 129,15-6-129,-1 1 0,-14 5-129,26-8-258,-7 4 0,3 0-129,3 4-258,-4-6-1290,13 6-3096,-8-4-387,4 0-387,-6-3-258</inkml:trace>
  <inkml:trace contextRef="#ctx0" brushRef="#br1" timeOffset="233622">11057 11418 3612,'0'-13'4902,"-4"2"0,4 11-258,-30-12-2709,30 12-774,-26 0-387,12 2-258,-1 0-129,0 2 0,-2-1-258,4 0 129,0-1-129,3 5 0,-3 1-258,2 1 258,-3-4-129,2 7 0,-3 0 0,0 2 0,-5 4 0,0-1 129,-1 1-129,0 3 129,3 0 0,2 4 0,0-1 129,5 2 0,3-3-129,1 1 0,4 1-129,1 0 129,-2-2 0,3-1-129,1-2 129,1 1-129,3-4 129,-1 3-129,2-6 129,2 2-129,-1-3 129,3 2-129,-1-4 0,3 0 0,3 0 0,0-2 0,5-2 129,0 1-129,7-3 0,-1-4 0,4 3 0,-1-4 0,3 0 129,-1-1-129,-1-3 0,0-3 0,0-1 0,-1 2-129,0-2 129,-3 0 0,-1 0 0,1-1 0,-2-4-129,1-6 129,-2-3 0,2-6 0,-3-6 0,-3-6 0,1-3 0,-6-3 0,-2 5 0,-9 1 0,-2 3 0,0 5 0,-12 6 0,-1 6 0,-5 0 0,-4 3 0,-2 3 258,-8 0-258,2 4 129,-2-1 0,-3 7 0,-5-1-129,1 5 0,3 4-258,5 12-903,-2-3-3741,18 4-516,3-6 0,12-11-774</inkml:trace>
  <inkml:trace contextRef="#ctx0" brushRef="#br1" timeOffset="235366">10905 10767 2322,'0'-15'5289,"0"15"-387,0 0 0,0 0-2580,-10-15-903,10 15-387,0 0-516,0 0-129,0 6-129,0-6 129,6 17-129,0-3 0,-3 5 129,2 3-129,-3 5 0,2 2 0,-2 4 0,-2 6-129,3-3 0,-3 3 129,0-1-129,1-4-129,0-2 129,2-3 0,-2-2-129,3-8 129,0 1-129,-1-5 129,1-1-129,-4-14 0,6 18 0,-6-18 129,3 11-129,-3-11 0,0 0 0,0 0 0,0 0 0,0 0 0,9-9 129,-9 9-129,11-23 0,-5 9 0,1-1 0,2-2-129,1 0 129,-2 2 0,0 1 0,-1 5-129,-7 9 129,12-17 0,-12 17 0,10-15 0,-10 15 0,0 0 0,0 0 0,0 0 0,11-9 0,-11 9 0,0 0 0,-1 9 0,1-9 0,-11 21 0,4-6 0,-1 2 0,0 0 0,1 0 0,-2 0 0,1-5 0,2 1 0,6-13 129,-11 18-129,11-18 129,-13 10-129,13-10 0,-18 0 129,8-1-129,-2-10 129,-3-1-258,-3-5 0,-3-3-258,2 5-645,-11-5-4128,7 5 0,-8-2-645,6 5-258</inkml:trace>
  <inkml:trace contextRef="#ctx0" brushRef="#br1" timeOffset="236597">10275 10182 4257,'0'0'4902,"0"0"0,0 0-2064,-17-7-774,17 7-516,0 0-516,0 0 0,0 0-387,0 0-258,0 0 0,0 0-129,7-2 129,5-1-258,1 0-129,6 0 0,3 1 129,2 1-129,0 0 0,-2 0 0,1 0 0,-6 1 0,-3 0 129,-14 0-129,15 2 0,-15-2 129,0 0-129,0 15 0,0-15 129,-10 17-129,1-4 0,-2 6 129,-1 5-129,0 1 129,-3 4-129,4 4 129,-1 4-129,0-5 0,0-1 0,0-2 129,1-1-129,0-6 0,1-5 0,4-4 0,0-2 0,6-11 0,-8 12 129,8-12-129,0 0 0,0 0 0,16 2 129,-3-2-129,6-1 0,3-2 0,0 0 0,8-2 0,-2-1 0,-1 1-129,1 2-129,-3-4-258,3 6-1290,-12-8-3096,6 5-258,-11-8-516,2 4 0</inkml:trace>
  <inkml:trace contextRef="#ctx0" brushRef="#br1" timeOffset="236949">10213 10384 4386,'-28'-3'5160,"17"-3"-129,11 6-258,-14-15-3096,14 15-387,0 0-645,0 0 0,0 0-129,16-3-258,-16 3 129,27 0-129,-6-4-129,7-1-129,7 0-258,1-8-645,16 9-3741,-11-8-387,4 7-258,-9-3-516</inkml:trace>
  <inkml:trace contextRef="#ctx0" brushRef="#br1" timeOffset="237598">10680 10495 645,'2'-15'4128,"-2"15"-387,0 0-774,-6-7-387,6 7-645,0 0-258,0 0-387,-14 0-387,14 0-258,0 0 0,0 7-129,0-7 0,-1 18-258,0-6 0,1 4 129,0 1-129,0-2-258,0 4 0,0-19-1935,2 13-2451,-2-13-645,0 0-129,14-10-258</inkml:trace>
  <inkml:trace contextRef="#ctx0" brushRef="#br1" timeOffset="238191">10830 10278 1806,'-11'12'4515,"11"-12"129,-12 11-1032,12-11-1548,0 0-903,0 0-258,0 0-258,6-7-258,-6 7 0,10-12-129,-10 12 129,11-12-258,-11 12 129,0 0-129,15-14 0,-15 14 0,12-7 0,-12 7-129,18-9 0,-18 9 0,21-11 258,-21 11-516,17-5 258,-17 5 258,14 0-258,-14 0 129,12 12 0,-12-12 0,20 17 0,-6-12-129,6-2-129,7 1-1161,1-7-3225,4-8-516,-3-8-129,-2-5-258</inkml:trace>
  <inkml:trace contextRef="#ctx0" brushRef="#br1" timeOffset="239669">11109 10533 2193,'0'0'4773,"0"0"-258,4 12-903,-4-12-1935,0 0-387,0 0 0,0 0-387,0 0-387,18-3 0,-11-10-129,7-1 129,-3-6-129,4-2-258,-3-4 129,4-1-258,-4-4 129,1-1-129,-1 1 0,-2-1 0,2 3 129,-5-1-258,0 2 129,-3 0 0,1 3 129,-3 3-129,0 5 0,0 3 0,-2 2 0,0 12 0,0 0 0,0 0 0,0 0 0,0 11-129,0 6 129,0 5 0,0 8 129,1 1-129,3 4 129,0 2 129,0 2-129,2-3 0,-2 1 0,6-3 129,-3-6-129,0-5 129,1-3-129,0-4 0,-2-4-129,0-1 0,-6-11 129,9 11-129,-9-11 129,0 0-129,0 0 0,0 0 129,0 0 0,0 0-129,7-7 0,-2-13 129,0-9-129,5-10 0,2-11 0,2-4-129,4-4 129,-2 0-129,4 1 129,0 8-129,-1 8 0,0 11 0,-2 9-387,-3 6 0,4 11 0,-18 4-903,29-8-3354,-29 8-387,15 0-387,-15 0 129</inkml:trace>
  <inkml:trace contextRef="#ctx0" brushRef="#br1" timeOffset="240232">11730 10129 2193,'0'0'5031,"0"0"-129,0 0-1161,0 0-1548,0 10-645,0-10-387,-11 13-516,11-13 0,-16 22-258,6-10-129,1 5 0,-1-1-129,2 6 0,-4 2 0,3 1 0,-3 3 0,0 1-129,3 1 129,1 1 0,-2-4-129,6 0 129,-1-3-129,5-2 129,0-4-129,8-5-258,7 8-645,-15-21-3870,28 13-129,-13-12-387,3 0-387</inkml:trace>
  <inkml:trace contextRef="#ctx0" brushRef="#br1" timeOffset="240653">11806 10347 3096,'4'-11'5289,"-13"11"-258,9 0-258,-15 0-2451,12 7-1290,3-7-387,-13 17-258,9-8-129,2 6-129,1-2 0,1 1 0,0 1 0,0-1-129,5-3 129,-5-11-129,18 11 129,-8-11-129,7-5 0,-2-10 0,4-7 0,-2-7 0,0-5 0,-7-2-129,-3 0 258,-3 4-258,-4 5 129,-8 5 0,-7 8-129,-3 11 0,1 9-516,-7 4-2064,10 13-2064,1 1-387,7 4-387</inkml:trace>
  <inkml:trace contextRef="#ctx0" brushRef="#br1" timeOffset="240936">11936 10516 5676,'-4'10'5676,"-4"3"-516,8-13-258,0 0-3096,-12 25-1290,7-10-129,3 5-258,-1 1-129,-5-2-774,10 4-3741,-2-8-516,-1-3-645,1-12-129</inkml:trace>
  <inkml:trace contextRef="#ctx0" brushRef="#br1" timeOffset="241862">12079 10539 1806,'0'12'5160,"0"-12"-129,0 0-258,-13 5-2838,13-5-516,0 0-774,0 0-129,0 0 129,0 0-387,7-17 129,4-1-129,-3-8 0,2-5-129,3-8 0,-2-4 0,-2 1 0,1 1-129,-5 4 0,0 6 0,0 6 129,-4 9-129,0 2 0,-1 14 0,0 0 0,0 0 0,0 0-129,6 14 258,-3 2-129,2 4 0,0 3 129,1 2 0,0 3 0,2 5-129,-1-3 129,-1 1 0,0-7-129,1-1 258,-1-4-129,3-6 0,-9-13 0,16 8 0,-5-11 0,4-11 0,0-6 0,1-8 0,-2-5-129,-1-4 0,-3-1 0,0 0-129,-6 2 0,-2 4 0,-2 6-129,0 6-387,0 20 0,-10-23-1032,10 23-3354,0 0-258,0 12-387,-1 1 129</inkml:trace>
  <inkml:trace contextRef="#ctx0" brushRef="#br1" timeOffset="242187">12405 10489 5805,'0'0'5676,"0"0"-516,0 0-387,-10 4-3483,10-4-774,0 0 0,0 0-387,1 17 129,-1-17-129,6 18-129,-3-7 0,0 0 129,-3-11-387,8 25-1677,-8-25-3096,0 0 0,0 0-774,10-19 258</inkml:trace>
  <inkml:trace contextRef="#ctx0" brushRef="#br1" timeOffset="243209">12492 10026 3870,'-4'-12'4515,"4"12"-1548,-7-12-774,7 12-129,0 0-258,0 0-258,0 0-258,0 0-129,0 0 0,0 0-258,0 0-129,-8 7-129,8-7-129,0 0-258,0 0 0,14 13-129,-14-13-129,17 24 129,-6-8-129,0 6 129,2 2-129,-4 7 0,1 4 129,-2 2 0,-1 1-129,-1 0 129,-3 3 0,1-1 0,-2-3-129,1-2 129,-2 0-129,-1-5 0,0 0 0,0-3-387,0 3-645,-12-11-4128,4 1-129,-11-8-516,6 0-387</inkml:trace>
  <inkml:trace contextRef="#ctx0" brushRef="#br1" timeOffset="246713">11364 11579 3612,'0'0'4902,"0"0"-516,0-8-1677,0 8-1032,0 0-258,0 0-645,0 0-258,0 0 0,0 0-258,12-2 129,-12 2-129,15 0 258,-15 0-129,19 0 129,-19 0-129,24-9-129,-10 4 129,1 3-258,4-1 129,2 1-129,6 1-129,5 1 258,5-1-258,4-2 0,3-1 0,4-1 0,-4 0 0,4-2 0,-4-1 0,0 3 0,-4-2 0,2 5 0,-5 2 0,-1 0 0,3 0 0,3 0 0,2 2 0,4 0 0,3-2 0,5-2 0,2 2 0,2 0 0,-1-1 129,-3-3-129,-1 3 0,-4-2 129,-3 2-129,-2 1 0,-3 0 0,-2 2 0,0 1 0,-2 1 0,-2 0 0,3 0 129,-5-1-129,-3 2 0,-7-4-129,-3 2 129,-3-2 0,-5 2 0,-2-2 0,-1 2 0,1-1 0,7 3 0,4-2 0,7 1 0,5-1 0,5-2 0,3 0 129,1-1-129,-1 0 0,-7-2 0,-3-1 129,-3 0-129,-7-1 0,-5 4 0,-4 0 129,1 0-129,-2 0-129,-1 0 258,1 1-258,-2 1 129,1 1 0,-1-2 0,0-1 0,1 3 0,-12-3 0,19 0 0,-19 0 0,17 1 0,-17-1 0,20 3 129,-9-3-129,2 0 0,2 1-129,-1-1 129,-1 0 0,1 0 0,-1 0 129,-1 0-129,-2 0-129,2 2 258,0 0-129,-2 1 0,1-1-129,1 3 129,-2-3 0,-10-2 0,20 4 0,-20-4 0,13 1 0,-13-1 0,13 0 0,-13 0 129,13 3-129,-13-3 0,13 3 0,-13-3-129,19 2 129,-19-2 0,18 2 0,-18-2 0,18 0 0,-18 0 0,15-2 0,-15 2 0,11-2 0,-11 2 0,13 0 0,-13 0-129,11 0 129,-11 0 0,12 0 0,-12 0-129,14 2 129,-14-2 0,11 2 0,-11-2 0,14 1 129,-14-1-129,10 0 0,-10 0 0,0 0 0,13 2 0,-13-2 0,12 2 0,-12-2-129,0 0 129,13 5 0,-13-5 0,0 0 0,15 1-129,-15-1 129,11 0 0,-11 0 0,0 0 0,16 0 0,-16 0 0,0 0 0,14 1 0,-14-1 0,11 7 0,-11-7-129,15 4 129,-15-4 0,18 0 0,-18 0 129,16 0-129,-16 0 0,14-4 0,-14 4 129,0 0-129,15 0 0,-15 0 0,0 0-129,18 0 129,-18 0 0,16 0 0,-5 0 0,1 0 0,-12 0 129,22-4-129,-22 4 0,20-5 0,-20 5 0,20-3 0,-20 3 0,20 0 0,-20 0 0,18 11 0,-18-11-129,21 9 129,-11-5 0,2-2 129,-2-2-129,1-1 0,1 1 0,-2-1 129,1-1-129,2 0 0,-13 2-129,17 0 129,-17 0 0,20 0-129,-20 0 129,20 3 0,-9-2-129,-11-1 129,20 0-258,-20 0 0,20 0-645,-20 0-3741,0 0-516,0 0-129,10-9-516</inkml:trace>
  <inkml:trace contextRef="#ctx0" brushRef="#br1" timeOffset="248232">14768 11587 1032,'0'0'4257,"0"0"258,0 0-387,7 17-2838,-7-17-645,0 0 0,-2 10 0,2-10 0,0 0 129,0 12-129,0-12 0,0 0-129,-9 9 129,9-9-258,-21 12 129,10-1-258,-4-1-129,2 3 0,-2-1 0,4 0-129,11-12 0,-16 17 129,16-17 0,0 0 0,0 0 0,0 0-129,0 0 258,0 0-129,6-10-129,4 0 129,2-5 0,2 0-129,1-3 0,1-3 0,-1 1 0,-3-4 0,-2 3 0,-5-1 129,-4 1-129,-1 1 129,-11 0 0,-4 6 0,-5-3 0,-4 2 129,1 1-129,2 2-129,1 4-387,-7-1-3612,14 7-903,-1-3-387,14 5-516</inkml:trace>
  <inkml:trace contextRef="#ctx0" brushRef="#br1" timeOffset="248936">15144 11260 3999,'0'-18'5160,"0"2"-516,0 16-1935,0-20-774,0 20-387,2-18-516,-2 18 0,0 0-387,0 0-258,0 0 0,0 0 0,1 6-129,5 10 258,-2 0-258,4 6-129,0 2 387,5 5-258,-2 0 0,2 1 0,-1-2-129,0-2 0,-1-1 0,-3-4 0,-1-3-258,-2-7-258,3 1-258,-8-12-4257,0 0-258,0 0-387,13 0-387</inkml:trace>
  <inkml:trace contextRef="#ctx0" brushRef="#br1" timeOffset="249481">15484 11201 6450,'0'0'5547,"0"0"-516,0 0-129,-13-1-3870,13 1-516,-21 11-258,13 3 0,-4 0-129,2 5 0,-2 0 387,0 5-387,-2 0 129,1 2-129,-2 1 0,0-3 0,-2-3 129,1 0-129,2-4-129,2-5 0,12-12 0,-18 14 129,18-14-129,0 0 0,0 0 0,0 0 129,0 0-129,0 0 0,0 0 0,0 0 0,0 0 0,0 0 129,0 0-129,-4 10 0,4-10 129,-3 17-129,2-6 129,1 2 0,0 4 0,-1 3 0,1-1-129,0 2 129,0 0-129,1-3 0,2-1-258,-2-4-129,5 2-774,-6-15-3870,0 0-129,0 0-516,14 6-387</inkml:trace>
  <inkml:trace contextRef="#ctx0" brushRef="#br1" timeOffset="249909">15536 11630 1806,'0'12'3354,"0"-12"-516,0 0-129,0 0-129,15 0 0,-15 0-387,0 0-387,0 0-387,0 0-258,0 0-258,0 0-258,0 0 0,0 0-258,-9 9-129,5 1 0,1 2-129,-1 1 0,-1-1 129,2 4-258,-1-2 129,2 0-129,-3-3 0,5-11-129,0 15-258,0-15-1548,0 0-2967,0-17-387,7 6-129,-7-10-516</inkml:trace>
  <inkml:trace contextRef="#ctx0" brushRef="#br1" timeOffset="250132">15608 11444 5805,'0'0'5676,"0"0"-387,8-15-516,-8 15-2709,0 0-1548,0 0 0,0 0-516,0 0-258,0 0-258,-11-7-1419,11 7-2967,0 0-258,-14 0-645,14 0 516</inkml:trace>
  <inkml:trace contextRef="#ctx0" brushRef="#br1" timeOffset="250876">15072 11064 4257,'0'0'4644,"0"0"-1419,0 0-129,0 0-903,0 0-516,-12-5-387,12 5-516,0 0 129,0 0-516,0 0 0,0 0-129,-12-5-129,12 5 0,8-18 0,7 4 0,0-5-129,5 1 0,1-3 129,2 1-258,-2 2 258,-2 9-129,-5 1 0,0 8 0,-2 1 0,-12-1 129,19 25 0,-8-8 129,4-5-129,3-1 258,3-8-258,5-3-129,3 3-516,-14-5-4128,15-5-387,-7-10-516,1 8-387</inkml:trace>
  <inkml:trace contextRef="#ctx0" brushRef="#br1" timeOffset="255207">8679 11869 3354,'0'0'3999,"0"0"-516,0 0-2193,1-14-387,-1 14 0,0 0-129,12 0 129,-12 0 258,0 0-129,12-1 129,-12 1-129,15-3-129,-3 3-129,-12 0-129,21-3-258,-21 3-129,23 0 0,-8 0-129,2 7 0,-1 1 0,2 4 0,0 0 0,3 1 129,-1-1-129,1 2 258,3-2-129,-1-3-129,-2-1 129,1-1 0,-3-1-129,5-1 0,-3 2 0,4-1 0,-2 4-129,4 1 129,-1-1-129,2 5 129,0-2-129,0 3 129,-3-1 0,-1-2 0,-2-2 0,-3-1-129,-3-2 0,-3 0 0,0-3 258,-3 3-258,2-4 129,-1 3-129,1-2 258,4 3-258,-2-2 129,6 1-129,0-1 0,-1 4 0,-1-5-129,2 4 129,-3-5-129,-2 4 129,-3-1-129,-12-7 129,20 14 0,-20-14 0,20 13-129,-7-7 129,-2 2 0,3-2 0,-2 1 0,2 1 0,0-2 0,-2 2 0,4-1 0,-3 0 0,-1 0 0,1-1 0,-1-1 0,2 1 129,0-1-129,0-2 0,-1 1 0,1-1 0,-3-1 0,-1 1 0,-10-3 0,20 9 0,-20-9 0,18 8 0,-18-8 0,17 14 0,-17-14 0,20 16-129,-20-16 129,17 16 0,-17-16 0,14 9 0,-14-9 0,0 0 0,11 12 0,-11-12 0,0 0 0,12 10 0,-12-10 0,12 12 0,-12-12 0,13 14 0,-13-14 0,15 13 0,-15-13 0,15 12 0,-15-12 0,16 7 0,-16-7 0,11 5 0,-11-5 0,0 0 0,14 7 0,-14-7 0,0 0-129,9 12 129,-9-12 0,0 0 0,10 15 0,-10-15 0,12 5 0,-12-5 0,14 1 0,-14-1 0,16 1 0,-16-1 0,13 0 0,-13 0 0,0 0 0,16 5 0,-16-5 0,0 0 0,0 0 0,5 12 0,-5-12 0,0 0 0,0 0 0,0 0-129,0 0 129,11 5 129,-11-5-258,0 0 258,0 0-129,0 0 0,0 0-129,0 0 129,0 0 0,5 12 0,-5-12 0,0 0 0,0 0 0,8 12 0,-8-12 0,0 0 0,0 0 0,12 0 0,-12 0 0,0 0 0,0 0 0,0 0 0,8-7 0,-8 7-129,0 0 129,0 0 0,0 0 0,0 0 0,2-16 0,-2 5 0,5-3 0,0-4 0,-2-1 0,-1-7 0,2 6 0,-3-2 0,-1 2 0,0 4 0,0 3 0,0 2 0,0 11 0,-6-19 0,6 19 0,-7-16 0,7 16 0,-7-21 0,7 21 0,-4-16 0,4 16 129,-3-10-258,3 10 129,0 0 0,0 0 0,0 0 0,0 14 0,1-3-129,3 2 129,-2 2 0,3 2 0,-2 0 0,0 0 0,-1 2 0,0 1 0,0 1 129,-2-1-129,1 4 0,-1-1 0,1 0 0,0-1 0,-1-3 0,3-5 0,-3-1 129,0-13-129,2 16 0,-2-16 129,0 0-129,0 0 0,0 0 129,0 0-129,0 0 0,-11 5 0,11-5 0,-20 5 0,6-2 0,-2 4 0,-1-4 0,-3 3 0,1-1 0,1 0-258,-4-5-1161,9 2-3612,-7-2 0,20 0-516,-17-8-645</inkml:trace>
  <inkml:trace contextRef="#ctx0" brushRef="#br1" timeOffset="255884">10602 12469 5805,'13'-9'5289,"-13"9"-258,0 0-387,-4-17-3096,4 17-903,0 0-258,0 0-129,0 9 0,0 6-129,0 3 129,0 8 129,0 3-258,0 7 258,0 1-129,-2 4-129,-5-4 129,2-4-129,-1-2-129,-1-11-129,4-4-258,3-16-645,0 0-3483,0 0-516,0 0-258,-5-13-387</inkml:trace>
  <inkml:trace contextRef="#ctx0" brushRef="#br1" timeOffset="256192">10484 12628 258,'-3'-15'4644,"3"15"387,0 0-258,0 0-2064,0-13-645,0 13-645,0 0 0,7-4-387,-7 4-387,10-12-258,-10 12 129,23-16-258,-5 8-129,4 0-129,0 2 0,5 0 0,2 5-258,-3-3-516,8 12-2193,-12-8-1677,3 7-645,-9-7-258,3 0 0</inkml:trace>
  <inkml:trace contextRef="#ctx0" brushRef="#br1" timeOffset="257148">10640 12337 2193,'10'-12'4773,"-5"0"129,-5 12-129,0 0-2709,-5-12-645,5 12-387,-16-2-258,3 2-387,-2 0-129,-1 2 129,-2 2-258,3 1 0,0 0 0,0 0 0,0 2 0,1 0 0,1-1-129,-1 1 129,1 1-129,1-1 129,-5 0 0,3 0 0,0 2 0,2-1 129,-2 0-129,4 6 129,-2 0 0,0 5-129,0 2 129,1 3-129,0 4 0,0 1 0,1 0 0,-2 0 0,5 2-129,-1-7 0,3-2 129,3-2-129,0-3 129,2 0-129,0-4 0,2 0 129,4-3-129,2 4 0,-1-2 129,3 2-129,1-1 0,1 1 0,0-1 0,1-1-129,2 0 129,0-2 0,-2-2 129,1 0-258,-1-3 258,2-1-129,-1 0 0,5-2 0,0-2 129,2 0-129,1 0-129,4 0 129,0-2-129,1-4 258,1-1-129,3-5 0,-2-2-129,3-8 258,-1-5-129,-1-9 0,-1-5-129,-3-7 129,0-3 0,-8-2-129,-5 2 129,-3 2-129,-8 6 129,-1 6 0,-8 7 0,-9 7 0,-4 5 0,-5 3 0,-3 3 0,-1 1-129,-1 3 258,1 0-258,2 3 129,0 2 0,0 3-258,-2 8-258,10 14-4257,-13-1-258,10 9-516,-6-2-387</inkml:trace>
  <inkml:trace contextRef="#ctx0" brushRef="#br1" timeOffset="270342">10948 12662 1419,'0'0'2451,"0"0"-1419,0 0 0,0 0 258,16 1-129,-16-1-129,14-5 0,-14 5-129,13-8 0,-13 8-258,0 0-129,12-6 0,-12 6-129,10 0-129,-10 0 258,19-5-129,-3 3 129,0-10 129,7 7-129,-3-10 0,9 7-129,-6-6 258,4 7-387,-2-2 0,-1 6 0,-5 1-129,2 2-129,-1 0 129,1 2 0,2 0 0,1-2 0,1 0 0,4 0 0,0-6 129,5 0-129,-2-3 129,2 1-129,-1 1 129,-1 3-129,-2 0 0,1 4-129,-5 0 0,-2 0 258,-3 1-258,2 2 0,-2-2 0,-2 0 0,0-1 129,5 0-129,-5 0 129,2-3 0,0-4-129,-1 4 129,-1 1-129,1-1 129,-4 3-129,2 0 0,-4 3 0,5 2 0,-4 3 0,1-1 129,1-2-129,-2 2 0,0-2 0,2-4 129,-3 0-129,-1-1 129,1 0-129,1 0 0,-4 0 129,2 0-129,2 0 0,-1 0 0,0 0 0,1 0 0,0 0 0,3 0 0,2 0 0,0 0 0,-3-5 0,2 3 129,1-4-129,-5 4 0,1 0 0,-2 0 129,0 2-129,-2-3 0,2 3 0,-3 0 0,0 0 0,-11 0 0,19 0 0,-19 0 0,16 0 0,-16 0 0,12 0 0,-12 0 0,0 0 0,14 0 0,-14 0 0,0 0 0,16 0 0,-16 0 0,0 0 0,14 5 0,-14-5 0,0 0 0,13 3 0,-13-3 0,0 0 0,13 2 0,-13-2 0,13 0 129,-13 0-129,13 2 0,-13-2 0,19 0 0,-19 0 0,19 0 0,-19 0 0,16 0 0,-16 0 0,0 0 0,12 0-129,-12 0-387,0 0-1290,-7 8-2967,7-8-129,-19 5-516,19-5 129</inkml:trace>
  <inkml:trace contextRef="#ctx0" brushRef="#br1" timeOffset="271387">10876 12610 1032,'0'0'4128,"0"0"-387,0 0-774,0 0-774,0 0-774,0 0-258,0 0-387,0 0-258,0 0 0,0 0-258,0 0 129,-7 8-129,7-8 129,0 0 0,-13 12 0,13-12 0,0 0 0,0 0 0,0 0 0,-10-1-129,10 1 0,0 0-129,0 0 0,0 0 0,0 0 0,0 0-129,0 0 129,0 0-129,10-4 129,-10 4-129,24-3 129,-8-1-129,5-1 0,5 1 0,0-4-516,13 4-3870,-9-2-387,2-1-516,-6-3-258</inkml:trace>
  <inkml:trace contextRef="#ctx0" brushRef="#br1" timeOffset="279225">9967 13094 3354,'0'0'4128,"-13"10"-387,13-10-1935,0 0-903,0 0-387,0 0 129,0 0 0,0 0 129,6 0-129,-6 0 129,0 0 0,0 0-129,0 0-129,0 0-129,0 0 0,0 0-129,0 0 0,0 0 0,0 0 0,16-10 129,-5 0-129,0-7 0,4 4 0,-1-3 0,-3 2-129,1-2 129,1 3-129,-4 1 0,4 3-129,-2-2 0,-2-1 129,4 2-258,-2-2 258,-1 1-258,1-2 258,1 1-258,-12 12 258,14-19-129,-14 19 0,7-13 0,-7 13 0,0 0 0,0 0 0,0 0 129,0 0-258,0 0 129,0 0 0,0 0 0,0 0 0,10-6 129,-10 6-129,0 0 0,0 0 0,0 0 0,13 0 0,-13 0 0,0 0 0,0 0 0,0 0 0,0 0 0,0 0 0,0 0 0,0 0 0,3 6 0,-3-6 0,0 0 129,0 15-258,0-15 258,0 17-129,0-17 129,-3 20-129,3-20 129,-1 19-129,1-19 258,0 17-258,0-17 129,0 14-129,0-14 0,0 12 129,0-12-129,0 0 0,0 12 0,0-12 129,0 0-129,0 0 0,0 0 0,0 0 0,4-11-129,-4-1 258,1-2-129,-1-2 0,0-1-129,0 2 258,0-1-258,0 2 258,0 3-258,0 11 129,-1-18 0,1 18 0,-9-11 0,9 11 0,0 0 0,-16-10 0,16 10 0,-21 0-129,8 3 0,-8 0-387,4 9-516,-11-5-3483,7 2-258,-8-6-516,6 0-129</inkml:trace>
  <inkml:trace contextRef="#ctx0" brushRef="#br1" timeOffset="280751">8868 13119 2451,'0'0'4386,"-15"0"129,15 0-1290,-13 2-903,13-2-645,0 0-387,0 0-516,0 0-129,0 0 0,0 0-258,0 0 0,0 0-129,0 0-129,12-5 129,0 3-129,1-3 129,7 3-129,-3-4 0,6 4 129,-1 0-129,3 0 129,-4 1-129,0 1 0,-6 0 0,0 0-129,-15 0 129,17 9 0,-17-9-129,2 16 129,-2-16 0,0 25 0,-3-10 0,-4 4-129,-3 3 129,-3 0-129,-1 6 129,1-3-129,0 4 0,0-1 0,2-2 0,2 0 0,5-2 0,0-6 129,3-3-129,1-3 0,0-12 0,6 12 0,-6-12 0,22 0 0,-8-1 0,5-6 0,2 0 0,5 2 0,1-2-129,-1 2 0,1 5-258,-11-3-516,11 9-3741,-27-6-129,21 14-387,-21-14-516</inkml:trace>
  <inkml:trace contextRef="#ctx0" brushRef="#br1" timeOffset="281149">8837 13302 2451,'-13'-2'4515,"13"2"258,-9-21-1032,9 21-1290,-3-11-516,3 11-516,0 0-258,0 0-387,1-12-258,-1 12-129,12 0-258,-12 0 258,22 0-387,-6-2-258,6 2-387,-2 0-3741,13 0-387,-7-8-258,5 3-387</inkml:trace>
  <inkml:trace contextRef="#ctx0" brushRef="#br1" timeOffset="282726">9306 13396 1677,'0'0'3999,"0"0"-129,0 0-1161,0 0-903,0 0-516,0 0-387,8 0-129,-8 0-258,18 0 0,-18 0 0,14 0-129,-14 0 0,0 0-129,9 12 129,-7 1-129,-2-13 129,0 22-129,0-12 0,0 3 0,0-13 0,-4 22 0,4-22 0,-7 20-129,7-20 0,-9 21 0,9-21 0,-7 15 0,7-15 0,-11 15-129,11-15 0,0 0 129,-10 12-129,10-12 0,0 0 129,0 0-129,7 0 0,-7 0 0,21 0 0,-5 0-258,3 0-774,-6 0-3354,8 1 0,-5-1-645,3 0 0</inkml:trace>
  <inkml:trace contextRef="#ctx0" brushRef="#br1" timeOffset="283416">9553 13350 516,'-13'16'3870,"13"-16"387,-13 0-129,13 0-2193,0 0-645,0 0-258,-12-1-258,12 1-129,0 0 0,0 0-129,0-14-129,0 14-129,10-10 0,1 2-129,0 0 0,1-3-129,2 6 129,0-2-258,1 5 129,-3-1 129,-12 3-129,18 0 258,-18 0-129,16 15 129,-16-15 129,20 14-129,-10-8 0,9 0-258,0-3-387,-7-3-3870,13 0-258,-6-3-387,3-1-258</inkml:trace>
  <inkml:trace contextRef="#ctx0" brushRef="#br1" timeOffset="284429">9864 13546 1806,'0'0'3870,"-11"10"516,11-10-1419,0 0-903,0 0-645,0 0-129,0 0-129,0 0-258,0 0-129,8-5-129,-4-5 0,7-4-387,0-8 0,9-6-129,-1-6 0,4-3-129,2-2 0,-2 1 0,-3 5 0,-1 3 0,-5 10 0,-6 6 0,-8 14 0,0 0 0,0 0 0,0 0 129,-8 15-129,4-1 129,-4 4-129,5 0 129,1 1 0,2 6 0,0 0 0,1 1 129,2 0-129,2 0 0,0-5 0,0 2 0,-1-4 0,0-7 129,-4-12-258,0 0 129,9 4-129,0-12 0,2-17 129,2-3-129,3-8 0,2-3 0,3-2 0,-2 2-129,-2 4 129,0 5-387,-1 13-129,-7-6-1161,6 18-2967,-15 5-387,14-7-129,-14 7-387</inkml:trace>
  <inkml:trace contextRef="#ctx0" brushRef="#br1" timeOffset="284962">10476 13132 774,'0'0'4515,"0"0"387,0 0-387,0 0-1935,0 0-774,0 0-516,-10 0-387,10 0-258,-13 12-129,13-12-129,-19 18-258,9-4 0,-2 0 0,-1 4-129,-4 1 129,3 5-129,-4-2 0,4 6 129,-2 4-129,5 2 129,1 0-129,1 0 0,7 2 0,2-10-129,7 6-645,-1-18-2580,12 6-1161,-4-15-387,7 0-387</inkml:trace>
  <inkml:trace contextRef="#ctx0" brushRef="#br1" timeOffset="285429">10546 13287 4902,'-19'0'5160,"19"0"-387,-24 8-258,24-8-2967,-18 14-774,18-14-129,-8 17-258,6-2-258,0-1 0,2 2 0,0 0-129,0 1 129,4-3-129,2-2 0,-6-12 0,17 14 0,-5-14 129,4-9-129,1-5 0,1-10 0,1-3 0,-2-4-129,-1 1 129,-7 0 0,-3 2 0,-6 8-129,-6 3 129,-7 8 0,-4 7-129,-6 2-258,6 10-645,-10-1-3225,15 8-516,-5-2-129,14 2-387</inkml:trace>
  <inkml:trace contextRef="#ctx0" brushRef="#br1" timeOffset="285712">10704 13435 8643,'0'0'5289,"-6"22"-387,-7-17-387,10 10-3870,-3-1-258,2 5 0,3 0-387,0-6-903,7 6-3483,-6-19-645,6 14 0,-6-14-774</inkml:trace>
  <inkml:trace contextRef="#ctx0" brushRef="#br1" timeOffset="286562">10905 13497 3483,'0'0'4644,"0"0"-258,-4 15-1548,4-15-903,0 0-258,-7-7-516,7 7-258,0-14 0,1 4-387,1-10-129,4-3-129,2-6-129,3-3 0,0-4-129,1 0 0,0 3 0,1 2 0,-2 7 129,-4 4-258,-1 6 129,-6 14 0,8-11 0,-8 11 0,0 0 0,0 0 0,3 11 0,-3-11 0,3 25 0,-2-7 0,-1 3 0,1 4 129,0 3-129,0 4 129,2-3-129,0 0 0,2-3 0,1-5 129,0-2-129,-6-19 0,18 9 129,-6-10-129,1-15 129,1-6-129,1-8 129,2-5-129,-2-7 0,0-1 0,2 4 0,-6-2-258,0 16-258,-10-4-2064,-1 29-2064,6-16-387,-6 16-387,0 11 0</inkml:trace>
  <inkml:trace contextRef="#ctx0" brushRef="#br1" timeOffset="287246">11254 13419 3999,'-11'9'4386,"11"-9"0,-12 2-2064,12-2-645,0 0-387,0 0-129,0 0-516,0 0 0,8-4-258,-8 4-129,10-8-129,-10 8 0,13-6-129,-13 6 0,14-4 129,-14 4-129,13 1 0,-13-1 129,0 0 129,13 17-129,-13-17 129,2 14 0,-2-14 0,0 13-129,0-13 129,-14 19-129,14-19 0,-16 21 0,7-9-129,-2 1 0,11-13 129,-13 16-129,13-16 0,0 0 0,-6 12 0,6-12 0,0 0 0,7 0 0,-7 0 0,14 0 0,-14 0 0,23 2-129,-10 4 0,3 0-129,6 5-774,-10-7-3612,11 1 0,-5-5-645,6 0 129</inkml:trace>
  <inkml:trace contextRef="#ctx0" brushRef="#br1" timeOffset="287835">11374 13115 2322,'-34'-9'5031,"22"7"-258,-3-1 0,15 3-2709,-13-2-645,13 2-387,0 0-129,0 0-258,0 0-129,0 0-129,-5-12 0,5 12 129,0 0-258,0 0 0,0 0 129,8 0-129,-8 0-129,14 17 129,-3-3-129,2 1 0,3 4 0,0 3 0,2 0-129,0 4 129,0 0 0,-3 2 0,1 0 0,-4 5 0,-3-3 0,1 2-129,-6 1 129,0-3-129,-2-1 0,-2-1-258,-1-1-258,-7-17-4386,8 10-258,0-20-516,-12 7-387</inkml:trace>
  <inkml:trace contextRef="#ctx0" brushRef="#br1" timeOffset="380385.04">13431 12784 1935,'0'0'4773,"-3"-15"-129,-4 4-1806,7 11-903,-1-12-129,1 12-387,0 0-387,0 0-258,0-10 0,0 10-258,0 0-129,0 7-129,0-7 0,0 18 0,-1-2-129,-1 4-129,2 1 258,0 1-258,0 0 258,0-1-258,0-3 129,0-4-129,0-14 0,2 14-387,-2-14-1419,0 0-2838,13-3-516,-13-15-258,0 3-387</inkml:trace>
  <inkml:trace contextRef="#ctx0" brushRef="#br1" timeOffset="380598.0826">13403 12497 7224,'-10'-11'5160,"10"11"0,0 0-516,0 0-4128,-14 1-258,14-1-387,0 11-1419,0-11-2967,0 0-516,0 0-645,7-6 258</inkml:trace>
  <inkml:trace contextRef="#ctx0" brushRef="#br1" timeOffset="408403.6424">13694 12580 3225,'2'-18'2838,"-2"18"-258,3-16-387,-3 16-645,4-13 0,-4 13-645,0 0 129,0 0-258,0 0-129,0 0 0,0 0 0,0 0 0,0 0-129,0 0-129,0 0 0,13-12-129,-13 12 0,22-6-129,-6 4 0,6-1-129,4 1 0,3 2 0,4 0 0,4 0 0,3 0 129,1 0-129,0-3 0,3 2 0,-2-2 0,-1 0 129,-6 1-129,-4-1 0,-4 3 0,-6 0 0,-4 0 0,-2 0 0,-3 1 0,-1 1 0,2-2 0,-1 1 0,2-1 0,1 0 0,0 0 0,3-1 0,-2-1 0,-2 0 0,-2 2 0,-12 0-129,16 0 129,-16 0 0,0 0 0,9 7 0,-9-7 0,0 0-129,-1 14 129,1-14 129,0 0-129,-16 14 0,16-14 0,-14 15 0,14-15-129,-16 22 258,8-7-129,1 2 0,1-4 0,1 3 0,1-4-129,4-12 258,-2 12-258,2-12 258,5-15-258,3-1 129,1-5 0,4-2 0,0-4 0,1 3 0,-3 2 0,1 6-129,-4 1 129,0 5 0,-8 10 0,12-17 0,-12 17 0,0-17 0,0 17 0,-7-19 0,-4 9 0,-5-2 0,-3 1 0,-1 0 0,1 4-516,-4-2-3612,6 2-387,4-4-516,13 11-129</inkml:trace>
  <inkml:trace contextRef="#ctx0" brushRef="#br1" timeOffset="409313.8248">14948 12811 774,'0'0'4128,"0"0"774,0 0-645,0 0-2322,0 0-516,0 0-129,0-10-387,10 0-129,-1-9-129,3-10-387,3-6 129,5-9-129,-5-7 0,2 0-258,2-5 129,-5 5-129,2 3 129,-5 9-129,-1 6 0,-2 8 0,-1 6 129,-1 4-129,-1 3 0,-5 12 0,5-12 0,-5 12 0,0 0 0,0 0 0,13 3 0,-8 12 129,-1 6 0,4 10 129,0 8-129,1 12 129,0 7-129,2 5 129,-1 0-258,0-2 129,1-6-129,-2-8 0,-1-9-129,2-16 0,-2-6-258,-8-16-903,15 3-3096,-15-3-516,1-10-129,-2-2-387</inkml:trace>
  <inkml:trace contextRef="#ctx0" brushRef="#br1" timeOffset="409524.8666">15066 12513 645,'-15'-21'4128,"22"4"129,6 10-258,9 6-2709,-4-3-387,10 4-645,2 6-1419,4 4-2451,-9-3-387,2 5-387</inkml:trace>
  <inkml:trace contextRef="#ctx0" brushRef="#br1" timeOffset="410176.9974">15651 12584 1161,'-20'0'4128,"-1"0"0,21 0-129,-16 0-2838,5-8-258,11 8-516,-15-10 0,15 10 0,-17-11-258,17 11 129,-21-3-129,8 3 0,-3 8 129,3 4-129,-4 3 129,4 6-129,-3-1 258,5 6 0,3-2-129,5 1 129,3-6-129,0 2 129,10-9-129,7-2 0,0-7 0,7-3-129,-2-10 0,5-7 0,-1-8-129,1-7-129,-4-6 129,-3-4-129,1-6 0,-7-3-258,-2 1 129,-6-2 0,-1 5 0,-5 2-129,0 7 258,0 7-129,-3 10 258,3 21 0,0 0 129,0 0 0,-9 33 129,9 13 129,-2 11-129,0 12 258,1-1-258,1 4 129,0-4-258,0-7-129,1-6-387,-1-21-2451,10-7-1419,-10-27-516,24 10-258</inkml:trace>
  <inkml:trace contextRef="#ctx0" brushRef="#br1" timeOffset="410605.083">15870 12504 3999,'0'0'4902,"0"0"0,0 0-516,-3 10-2709,3-10-645,-5 31 0,3-12-516,2 10 0,0 0-258,2 0 0,2 4-129,1-5 0,5-4-129,-3-5 129,0-5 0,-7-14-129,17 6 129,-17-6 0,19-15-129,-7-5 0,0-5 0,-2-7 0,2-1 0,0-1-129,-1 1 129,-2 2-258,-1 9 0,-3 0-258,4 11-258,-9-4-903,12 14-2451,-12 1-645,0 0-258,0 0-129</inkml:trace>
  <inkml:trace contextRef="#ctx0" brushRef="#br1" timeOffset="411041.17">16158 12633 4257,'6'-11'4644,"1"-2"-387,-7 13-129,11-5-2967,-11 5-516,12-8-258,-12 8-129,18-8 0,-18 8-129,18-12 0,-8 2 0,3 0-129,-5-4 0,1-1-129,-2-1 129,-4 2-129,-3 1 129,-2 1-129,2 12 129,-21-12 0,7 12 0,-2 5 129,1 7 0,-1 7 0,0 3 0,4 7 258,2 0-129,5 3 0,0-1 0,5 1 129,0-6-129,12-2-129,5-4-516,0-12-1032,12 3-2709,-2-8-645,4-1-129,-5-4-258</inkml:trace>
  <inkml:trace contextRef="#ctx0" brushRef="#br1" timeOffset="411417.2454">16455 12508 4386,'0'0'4902,"0"0"-258,0 0-387,-6 10-3096,6 11-387,-9-1-129,6 12-129,-5-1-129,0 4 129,-1-2-258,2-1 0,-1-4 0,3-6 0,3-7-129,2-15 129,0 0-129,11 0 0,-1-15 0,4-8-129,0-9 129,5-2-258,0-5 0,-1-4 0,1 6-129,-1 0-129,5 9 0,-8 2-774,9 18-1548,-7-2-1935,-1 8-258,-4 1-258</inkml:trace>
  <inkml:trace contextRef="#ctx0" brushRef="#br1" timeOffset="412100.3818">16876 12489 1161,'0'0'4386,"0"0"129,-7 4-387,7-4-1548,-23 0-1548,23 0-129,-25 0-129,12 0-129,-10 0-129,7 3-129,-5 0 129,4 8-129,-4 1-129,5 5-129,3 0 0,-3 6-129,9-6 0,1 2 0,6-4 0,-2-3 0,2-12 0,22 16 0,-6-11 0,5-2 0,0 2 0,-1 0 0,0 2 0,-7 1 0,-13-8 129,9 23-129,-10-11 0,-12 1 129,-4 0-129,-8-2 0,3-1 0,-2-5-387,10 6-1548,0-11-2580,14 0 0,0 0-516,1-14-129</inkml:trace>
  <inkml:trace contextRef="#ctx0" brushRef="#br1" timeOffset="412614.4848">17109 12608 5031,'0'-17'4902,"-6"2"-516,6 15 0,-22-16-3354,22 16-387,-18 2-258,7-2-258,-1 0-129,-2 2 0,3 2 129,11-4-129,-22 13 129,22-13 0,-18 20 0,9-6 0,1 1 258,3 2-258,-1 0 0,6-2 129,0-3-129,0-12-129,25 12 129,-5-12-129,3-6 0,4-11 0,0-2 0,-3-3 0,-3 4 0,-5 1 0,-5 2 0,-11 15 0,0 0 0,0 0 0,1 8 0,-3 13 0,-5 3-129,1 5 258,-1 2-258,4-4-258,6-1-516,0-14-2580,13-1-903,2-9-387,5-4-258</inkml:trace>
  <inkml:trace contextRef="#ctx0" brushRef="#br1" timeOffset="413005.563">17364 12486 4128,'-1'-13'5031,"1"13"-258,-3 9-129,3-9-2451,0 24-1419,-5-4 129,3 9-387,-5 3-258,-1 3 0,0 2-129,-1-1 129,-2-3-258,3-4 258,1-6-129,3-10 258,4-13-258,0 0 0,8-11 0,5-11 0,3-7 0,3-5-129,6-6-129,2-1-129,3 1 129,-1 2-387,0 6 258,-4 5-129,2 8 129,-10 5-129,-1 11 129,-16 3-387,14 15-1032,-14 2-2709,-2 7-129,-7-1-516,2 5 129</inkml:trace>
  <inkml:trace contextRef="#ctx0" brushRef="#br1" timeOffset="414121.7862">17710 12535 3483,'-3'-14'4902,"3"14"0,-8-20-387,8 20-2193,-5-14-1032,5 14-129,0 0-387,0 0-387,0 0-129,0 0 0,-9 9-129,9 11-129,0 6 0,0 7 258,0 0-129,0 5 0,0-4-129,0 0 129,0-5-129,3-9-129,6-1-387,-9-19-1161,18 9-2838,-18-9-258,28-4-258,-15-11-387</inkml:trace>
  <inkml:trace contextRef="#ctx0" brushRef="#br1" timeOffset="414416.845">17921 12515 6837,'0'0'5031,"0"0"-258,0 0-387,-4 6-3096,-13 6-516,7 14 0,-12 1-387,0 9 258,-8 5-258,-3 10-129,-6 0 129,-1 9 0,-3-1-129,-1 4 0,-4-1-129,8 1-129,0-3 0,4-9-258,10 3-1161,0-20-3354,10-5-258,-2-15-387,18-14-516</inkml:trace>
  <inkml:trace contextRef="#ctx0" brushRef="#br1" timeOffset="426268.215">13272 12904 0</inkml:trace>
  <inkml:trace contextRef="#ctx0" brushRef="#br1" timeOffset="443388.6382">13235 12223 0</inkml:trace>
  <inkml:trace contextRef="#ctx0" brushRef="#br1" timeOffset="447920.5446">13017 12037 0</inkml:trace>
  <inkml:trace contextRef="#ctx0" brushRef="#br1" timeOffset="456979.3558">12714 12487 2451,'1'7'3483,"-1"-7"0,0 0-2709,0 0-645,0 0 516,0 0 129,0 0 387,0 0 0,13 4 258,-13-4-129,0 0 0,0 0 0,0 0-516,0 0-129,0 0-387,-1 12 0,1-12 0,0 0-129,0 0 129,0 0-129,-2 11 129,2-11 0,0 0 0,0 0 0,-11 14 0,11-14 0,-14 22-129,7-10 0,-2 2-129,1-1 129,1-4-129,7-9 0,-9 17 129,9-17-129,0 0 0,-10 12 129,10-12-129,0 0 129,-10 17-129,10-17 258,-7 17-258,7-17 0,-8 15 129,8-15-129,0 0 0,0 0 0,0 0 129,0 0-129,0 0 129,2-7-129,-2 7 0,0 0 129,9-12-129,-9 12 0,0 0 0,0 0 0,12-13 0,-12 13-129,12-14 129,-12 14 129,13-16-129,-13 16 0,11-18 0,-11 18 0,10-15 0,-10 15 0,0 0 0,6-12 0,-6 12 0,0 0 0,3-12 0,-3 12 0,5-14-129,-5 14 129,6-17 129,-6 17-129,5-12 0,-5 12 0,0 0 0,4-11 0,-4 11 0,0 0 0,0 0-129,0 0 258,0 0-258,0 0 129,0 0 0,0 0 129,0-13-129,0 13 0,0 0 0,2-12 0,-2 12 129,0 0-129,0 0 0,0 0 129,-10-6 0,10 6 0,-13-2 0,13 2 0,-15-8 0,15 8 0,-14-21 0,9 5 129,0 1-258,2-1 258,-3 0-258,4 0 129,-2 4-129,4 12 0,-8-16 0,8 16 0,-15-12-129,15 12-129,-19-11-774,19 11-4128,-17-3 0,17 3-645,-17 0-387</inkml:trace>
  <inkml:trace contextRef="#ctx0" brushRef="#br1" timeOffset="514227.8034">13312 12097 2322,'0'0'5160,"0"0"-387,0 0 129,-9 0-3225,9 0-516,0 0-387,0 0-129,-12-4 0,12 4-387,0 0 129,0 0-129,-9-13 0,9 13 0,0 0-129,-17-11 0,17 11 0,-16-3-129,16 3 0,-20-3 129,9 3-129,11 0 0,-18 0 0,18 0 0,-16 0 0,16 0 0,-16 0 0,16 0 129,-16 0-258,16 0 258,-17 2-129,6 1 0,11-3 0,-23 7 0,23-7 0,-18 10 0,18-10 0,-16 9 0,16-9 129,-12 7-129,12-7 0,0 0 0,0 0 0,-11 9 0,11-9 0,0 0 0,0 0 0,-8 12 0,8-12 387,0 0-387,-5 16 258,5-16-258,-3 10 258,3-10-258,-7 12 258,7-12-258,0 0 129,-2 15-129,2-15 0,0 0 129,0 0 0,0 0-129,0 0 129,0 0-129,-6 12 0,6-12 129,-2 14-258,2-14 129,0 17-129,0-6 129,0-11 0,0 18 0,0-18-129,0 15 129,0-15 0,0 0 0,2 11 0,-2-11 129,0 0-129,0 0 0,2 15 129,-2-15-129,2 11 0,-2-11 0,2 11 0,-2-11 0,1 12 0,-1-12 0,0 0 0,7 12 0,-7-12 0,0 0 0,0 0 0,4 11 0,-4-11 0,0 0 0,3 11 129,-3-11-129,0 0 0,11 12 0,-11-12 0,0 0 0,12 10 0,-12-10 0,0 0 0,13 7 0,-13-7 0,0 0 0,11 5 0,-11-5 0,0 0 0,14 4 0,-14-4 0,0 0 0,15 3 0,-15-3 0,0 0 0,16 4 0,-16-4 0,0 0 0,14 3 0,-14-3 0,0 0 0,12 5 0,-12-5 0,0 0 0,0 0 0,10 3 0,-10-3 0,0 0 0,0 0 0,7 11 0,-7-11 0,0 0 0,7 13 0,-7-13 0,0 0 0,6 12 0,-6-12 0,0 0 0,5 12 0,-5-12 0,0 0 0,2 10 129,-2-10-129,0 0-129,0 11 258,0-11-129,0 0 0,0 15-129,0-15 258,0 13-129,0-13 0,-1 14 0,1-14 0,-1 16 0,1-16 0,0 11 0,0-11 0,0 0 0,0 12 0,0-12 0,0 0 0,0 13 0,0-13 0,0 0 0,0 14 0,0-14 0,0 12 0,0-12 0,0 14 0,0-14 0,-3 10 0,3-10 0,0 0 0,-3 12 0,3-12 0,0 0 0,-4 14 0,4-14 0,0 0 0,-7 17 0,7-17 0,-8 12 0,8-12 0,-8 15 0,8-15 0,-11 13 129,11-13-129,-8 11 0,8-11 0,0 0 0,-9 11 0,9-11 0,0 0 0,0 0 0,0 0 0,0 0 0,-12 6 0,12-6 0,0 0 0,0 0 0,-13 5 0,13-5 0,-13 5 0,13-5 129,-14 6-129,14-6 0,-13 6 0,13-6 0,0 0 0,-13 4 0,13-4 0,0 0 0,0 0 0,0 0 0,-12 0 0,12 0 0,0 0 129,-15-5-129,15 5 0,0 0 0,-13-8 0,13 8 0,0 0 0,-17-5 0,17 5 0,-11-5 0,11 5 0,-13-11 0,13 11 0,-14-12-129,14 12 129,-13-11-258,13 11-645,-20 0-4128,20 0-129,-15 7-516,15-7-387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AC84B-B682-418E-A90D-B8CB75193FB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1911-173D-49D3-8AEF-6C01A7172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8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1911-173D-49D3-8AEF-6C01A7172E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used to call this the Alice and Bob game, but I used different</a:t>
            </a:r>
            <a:r>
              <a:rPr lang="en-US" baseline="0" dirty="0" smtClean="0"/>
              <a:t> lets here, and besides, Alice and Bob are used for cryptography.</a:t>
            </a:r>
          </a:p>
          <a:p>
            <a:endParaRPr lang="en-US" baseline="0" dirty="0" smtClean="0"/>
          </a:p>
          <a:p>
            <a:r>
              <a:rPr lang="en-US" dirty="0" smtClean="0"/>
              <a:t>Let them think</a:t>
            </a:r>
            <a:r>
              <a:rPr lang="en-US" baseline="0" dirty="0" smtClean="0"/>
              <a:t> for a while about this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1911-173D-49D3-8AEF-6C01A7172E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variation of the first-order statistics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1911-173D-49D3-8AEF-6C01A7172E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Yanis</a:t>
            </a:r>
            <a:r>
              <a:rPr lang="en-US" baseline="0" dirty="0" smtClean="0"/>
              <a:t> and Zeus game, you let X be Bernoulli half and find the distribution that satisfied the above inequality and has the highest probability of X=Y=Z.  You get the answer from the previous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1911-173D-49D3-8AEF-6C01A7172E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450C-0496-45AB-88A1-671D67A87DD3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E69B-1D6B-48E6-AFA5-71A9D250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1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0" Type="http://schemas.openxmlformats.org/officeDocument/2006/relationships/image" Target="../media/image11.png"/><Relationship Id="rId4" Type="http://schemas.openxmlformats.org/officeDocument/2006/relationships/tags" Target="../tags/tag11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0.png"/><Relationship Id="rId5" Type="http://schemas.openxmlformats.org/officeDocument/2006/relationships/tags" Target="../tags/tag17.xml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tags" Target="../tags/tag16.xml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2.xml"/><Relationship Id="rId7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0.png"/><Relationship Id="rId5" Type="http://schemas.openxmlformats.org/officeDocument/2006/relationships/tags" Target="../tags/tag28.xml"/><Relationship Id="rId10" Type="http://schemas.openxmlformats.org/officeDocument/2006/relationships/image" Target="../media/image9.png"/><Relationship Id="rId4" Type="http://schemas.openxmlformats.org/officeDocument/2006/relationships/tags" Target="../tags/tag27.xml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3.xml"/><Relationship Id="rId7" Type="http://schemas.openxmlformats.org/officeDocument/2006/relationships/image" Target="../media/image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0.xml"/><Relationship Id="rId7" Type="http://schemas.openxmlformats.org/officeDocument/2006/relationships/image" Target="../media/image2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26" Type="http://schemas.openxmlformats.org/officeDocument/2006/relationships/customXml" Target="../ink/ink6.xml"/><Relationship Id="rId3" Type="http://schemas.openxmlformats.org/officeDocument/2006/relationships/tags" Target="../tags/tag5.xml"/><Relationship Id="rId21" Type="http://schemas.openxmlformats.org/officeDocument/2006/relationships/image" Target="../media/image5.emf"/><Relationship Id="rId17" Type="http://schemas.openxmlformats.org/officeDocument/2006/relationships/image" Target="../media/image10.emf"/><Relationship Id="rId25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customXml" Target="../ink/ink3.xml"/><Relationship Id="rId20" Type="http://schemas.openxmlformats.org/officeDocument/2006/relationships/customXml" Target="../ink/ink4.xml"/><Relationship Id="rId1" Type="http://schemas.openxmlformats.org/officeDocument/2006/relationships/tags" Target="../tags/tag3.xml"/><Relationship Id="rId6" Type="http://schemas.openxmlformats.org/officeDocument/2006/relationships/customXml" Target="../ink/ink2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9.emf"/><Relationship Id="rId23" Type="http://schemas.openxmlformats.org/officeDocument/2006/relationships/image" Target="../media/image6.emf"/><Relationship Id="rId19" Type="http://schemas.openxmlformats.org/officeDocument/2006/relationships/image" Target="../media/image4.png"/><Relationship Id="rId4" Type="http://schemas.openxmlformats.org/officeDocument/2006/relationships/tags" Target="../tags/tag6.xml"/><Relationship Id="rId22" Type="http://schemas.openxmlformats.org/officeDocument/2006/relationships/customXml" Target="../ink/ink5.xml"/><Relationship Id="rId27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 a Secure Data-Rate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Cuff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 a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With an adversary present, we can synthesize a channel using common randomness.</a:t>
            </a:r>
          </a:p>
          <a:p>
            <a:r>
              <a:rPr lang="en-US" sz="2200" dirty="0" smtClean="0"/>
              <a:t>[Bennett, </a:t>
            </a:r>
            <a:r>
              <a:rPr lang="en-US" sz="2200" dirty="0" err="1" smtClean="0"/>
              <a:t>Shor</a:t>
            </a:r>
            <a:r>
              <a:rPr lang="en-US" sz="2200" dirty="0" smtClean="0"/>
              <a:t> et. al., 02], [C., 08]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			  yields perfect secrecy</a:t>
            </a:r>
          </a:p>
          <a:p>
            <a:pPr marL="0" indent="0">
              <a:buNone/>
            </a:pPr>
            <a:r>
              <a:rPr lang="en-US" sz="2300" dirty="0" smtClean="0"/>
              <a:t>        [Liu, Chen 11]   [C. 10, </a:t>
            </a:r>
            <a:r>
              <a:rPr lang="en-US" sz="2300" dirty="0" err="1" smtClean="0"/>
              <a:t>Allerton</a:t>
            </a:r>
            <a:r>
              <a:rPr lang="en-US" sz="2300" dirty="0" smtClean="0"/>
              <a:t>]</a:t>
            </a:r>
            <a:endParaRPr lang="en-US" sz="2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225160" y="2423160"/>
              <a:ext cx="6187320" cy="2467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2560" y="2410920"/>
                <a:ext cx="6208560" cy="2487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60" y="5367227"/>
            <a:ext cx="16764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Setting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250560"/>
            <a:ext cx="1600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32920" y="4953000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33800" y="2133600"/>
            <a:ext cx="20574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 (Plant)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2014872"/>
            <a:ext cx="1524000" cy="152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2590800" y="2781300"/>
            <a:ext cx="1143000" cy="26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2"/>
          </p:cNvCxnSpPr>
          <p:nvPr/>
        </p:nvCxnSpPr>
        <p:spPr>
          <a:xfrm flipV="1">
            <a:off x="5791200" y="2776872"/>
            <a:ext cx="1066800" cy="44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4"/>
            <a:endCxn id="6" idx="0"/>
          </p:cNvCxnSpPr>
          <p:nvPr/>
        </p:nvCxnSpPr>
        <p:spPr>
          <a:xfrm rot="16200000" flipH="1">
            <a:off x="6914696" y="4244176"/>
            <a:ext cx="1414128" cy="352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1"/>
            <a:endCxn id="5" idx="2"/>
          </p:cNvCxnSpPr>
          <p:nvPr/>
        </p:nvCxnSpPr>
        <p:spPr>
          <a:xfrm rot="10800000">
            <a:off x="1790700" y="3317360"/>
            <a:ext cx="4842220" cy="2169040"/>
          </a:xfrm>
          <a:prstGeom prst="bentConnector2">
            <a:avLst/>
          </a:prstGeom>
          <a:ln w="127000"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38616" y="5029200"/>
            <a:ext cx="7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71800" y="238981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240621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96200" y="4038600"/>
            <a:ext cx="32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29720" y="3365280"/>
              <a:ext cx="6007320" cy="2253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8200" y="3350520"/>
                <a:ext cx="6030360" cy="22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0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Idea for no Delay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4816899"/>
            <a:ext cx="6934200" cy="593301"/>
            <a:chOff x="914400" y="2961518"/>
            <a:chExt cx="6934200" cy="59330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14400" y="3048000"/>
              <a:ext cx="693420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527505" y="2987040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91271" y="2974279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86400" y="2980301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987040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7596" y="318548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1362" y="318548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6491" y="31812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9157" y="31677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14600" y="2974279"/>
              <a:ext cx="0" cy="13468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2000" y="2961518"/>
              <a:ext cx="0" cy="13468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10298" y="2978172"/>
              <a:ext cx="0" cy="13468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981200" y="5578899"/>
            <a:ext cx="6934200" cy="593301"/>
            <a:chOff x="914400" y="2961518"/>
            <a:chExt cx="6934200" cy="59330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14400" y="3048000"/>
              <a:ext cx="693420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527505" y="2987040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36583" y="2974279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601977" y="2987040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43800" y="2987040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17596" y="31854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81362" y="31854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45055" y="31677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9157" y="31677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514600" y="2974279"/>
              <a:ext cx="0" cy="13468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72000" y="2961518"/>
              <a:ext cx="0" cy="13468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2978172"/>
              <a:ext cx="0" cy="13468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075660" y="2719127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Quantize evens or odds depending on 1 bit of secret key.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Aspects of a Secure DRT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use probabilistic analysis with averages.</a:t>
            </a:r>
          </a:p>
          <a:p>
            <a:pPr lvl="1"/>
            <a:r>
              <a:rPr lang="en-US" dirty="0" smtClean="0"/>
              <a:t>Worst case bounded noise sequences can be controlled.  No need to understand information known to the adversary.</a:t>
            </a:r>
            <a:endParaRPr lang="en-US" dirty="0"/>
          </a:p>
          <a:p>
            <a:r>
              <a:rPr lang="en-US" dirty="0" smtClean="0"/>
              <a:t>Probably need to look at other aspects of performance such as LQR performance.</a:t>
            </a:r>
          </a:p>
          <a:p>
            <a:pPr lvl="1"/>
            <a:r>
              <a:rPr lang="en-US" dirty="0" smtClean="0"/>
              <a:t>Data-rate threshold will likely not change</a:t>
            </a:r>
          </a:p>
          <a:p>
            <a:pPr lvl="1"/>
            <a:r>
              <a:rPr lang="en-US" dirty="0" smtClean="0"/>
              <a:t>Consider bounded control power,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Control and Communication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90600" y="2014872"/>
            <a:ext cx="7623520" cy="4004928"/>
            <a:chOff x="990600" y="2014872"/>
            <a:chExt cx="7623520" cy="4004928"/>
          </a:xfrm>
        </p:grpSpPr>
        <p:sp>
          <p:nvSpPr>
            <p:cNvPr id="4" name="Rectangle 3"/>
            <p:cNvSpPr/>
            <p:nvPr/>
          </p:nvSpPr>
          <p:spPr>
            <a:xfrm>
              <a:off x="990600" y="2250560"/>
              <a:ext cx="16002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632920" y="4953000"/>
              <a:ext cx="19812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33800" y="2133600"/>
              <a:ext cx="2057400" cy="12954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System (Plant)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858000" y="2014872"/>
              <a:ext cx="1524000" cy="1524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Sensors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4" idx="3"/>
              <a:endCxn id="6" idx="1"/>
            </p:cNvCxnSpPr>
            <p:nvPr/>
          </p:nvCxnSpPr>
          <p:spPr>
            <a:xfrm flipV="1">
              <a:off x="2590800" y="2781300"/>
              <a:ext cx="1143000" cy="26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3"/>
              <a:endCxn id="7" idx="2"/>
            </p:cNvCxnSpPr>
            <p:nvPr/>
          </p:nvCxnSpPr>
          <p:spPr>
            <a:xfrm flipV="1">
              <a:off x="5791200" y="2776872"/>
              <a:ext cx="1066800" cy="442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7" idx="4"/>
              <a:endCxn id="5" idx="0"/>
            </p:cNvCxnSpPr>
            <p:nvPr/>
          </p:nvCxnSpPr>
          <p:spPr>
            <a:xfrm rot="16200000" flipH="1">
              <a:off x="6914696" y="4244176"/>
              <a:ext cx="1414128" cy="352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1"/>
              <a:endCxn id="4" idx="2"/>
            </p:cNvCxnSpPr>
            <p:nvPr/>
          </p:nvCxnSpPr>
          <p:spPr>
            <a:xfrm rot="10800000">
              <a:off x="1790700" y="3317360"/>
              <a:ext cx="4842220" cy="2169040"/>
            </a:xfrm>
            <a:prstGeom prst="bentConnector2">
              <a:avLst/>
            </a:prstGeom>
            <a:ln w="127000">
              <a:prstDash val="sysDot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38616" y="5029200"/>
              <a:ext cx="785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Rate 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1800" y="2389812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</a:t>
              </a:r>
              <a:r>
                <a:rPr lang="en-US" baseline="-25000" dirty="0" err="1" smtClean="0"/>
                <a:t>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8400" y="240621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i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96200" y="4038600"/>
              <a:ext cx="328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r>
                <a:rPr lang="en-US" baseline="-25000" dirty="0" smtClean="0"/>
                <a:t>i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43360" y="3057840"/>
              <a:ext cx="4351320" cy="186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4720" y="3043800"/>
                <a:ext cx="4374360" cy="18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Rate – No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 </a:t>
            </a:r>
            <a:r>
              <a:rPr lang="en-US" i="1" dirty="0" smtClean="0"/>
              <a:t>explicit</a:t>
            </a:r>
            <a:r>
              <a:rPr lang="en-US" dirty="0" smtClean="0"/>
              <a:t> communication channel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Signal “A” serves an analog and information role.</a:t>
            </a:r>
          </a:p>
          <a:p>
            <a:pPr lvl="1"/>
            <a:r>
              <a:rPr lang="en-US" dirty="0" smtClean="0"/>
              <a:t>Analog:  symbol-by-symbol relationship</a:t>
            </a:r>
          </a:p>
          <a:p>
            <a:pPr lvl="1"/>
            <a:r>
              <a:rPr lang="en-US" dirty="0" smtClean="0"/>
              <a:t>(Digital):  uses complex structure to carry information.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2590800"/>
            <a:ext cx="14478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 1</a:t>
            </a:r>
            <a:endParaRPr lang="en-US" dirty="0"/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1447800" y="2971800"/>
            <a:ext cx="1295400" cy="0"/>
          </a:xfrm>
          <a:prstGeom prst="straightConnector1">
            <a:avLst/>
          </a:prstGeom>
          <a:ln>
            <a:headEnd w="lg" len="med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4191000" y="2971800"/>
            <a:ext cx="1066800" cy="0"/>
          </a:xfrm>
          <a:prstGeom prst="straightConnector1">
            <a:avLst/>
          </a:prstGeom>
          <a:ln>
            <a:headEnd w="lg" len="med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05600" y="2971800"/>
            <a:ext cx="1066800" cy="0"/>
          </a:xfrm>
          <a:prstGeom prst="straightConnector1">
            <a:avLst/>
          </a:prstGeom>
          <a:ln>
            <a:headEnd w="lg" len="med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257800" y="2590800"/>
            <a:ext cx="14478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14328" y="2209800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pic>
        <p:nvPicPr>
          <p:cNvPr id="26" name="Picture 25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2667000"/>
            <a:ext cx="495300" cy="251581"/>
          </a:xfrm>
          <a:prstGeom prst="rect">
            <a:avLst/>
          </a:prstGeom>
          <a:noFill/>
        </p:spPr>
      </p:pic>
      <p:pic>
        <p:nvPicPr>
          <p:cNvPr id="28" name="Picture 2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700" y="2667000"/>
            <a:ext cx="431800" cy="254000"/>
          </a:xfrm>
          <a:prstGeom prst="rect">
            <a:avLst/>
          </a:prstGeom>
          <a:noFill/>
        </p:spPr>
      </p:pic>
      <p:pic>
        <p:nvPicPr>
          <p:cNvPr id="30" name="Picture 29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0" y="2667000"/>
            <a:ext cx="444500" cy="254000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4343400" y="2209800"/>
            <a:ext cx="3200400" cy="533400"/>
            <a:chOff x="4343400" y="2209800"/>
            <a:chExt cx="3200400" cy="5334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343400" y="2743200"/>
              <a:ext cx="6096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934200" y="2743200"/>
              <a:ext cx="6096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6" name="Picture 35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19600" y="2209800"/>
              <a:ext cx="495300" cy="419100"/>
            </a:xfrm>
            <a:prstGeom prst="rect">
              <a:avLst/>
            </a:prstGeom>
            <a:noFill/>
          </p:spPr>
        </p:pic>
        <p:pic>
          <p:nvPicPr>
            <p:cNvPr id="38" name="Picture 37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10400" y="2209800"/>
              <a:ext cx="495300" cy="419100"/>
            </a:xfrm>
            <a:prstGeom prst="rect">
              <a:avLst/>
            </a:prstGeom>
            <a:noFill/>
          </p:spPr>
        </p:pic>
      </p:grpSp>
      <p:grpSp>
        <p:nvGrpSpPr>
          <p:cNvPr id="51" name="Group 50"/>
          <p:cNvGrpSpPr/>
          <p:nvPr/>
        </p:nvGrpSpPr>
        <p:grpSpPr>
          <a:xfrm>
            <a:off x="3962400" y="2971800"/>
            <a:ext cx="4191000" cy="1066800"/>
            <a:chOff x="3962400" y="2971800"/>
            <a:chExt cx="4191000" cy="1066800"/>
          </a:xfrm>
        </p:grpSpPr>
        <p:sp>
          <p:nvSpPr>
            <p:cNvPr id="40" name="Oval 39"/>
            <p:cNvSpPr/>
            <p:nvPr/>
          </p:nvSpPr>
          <p:spPr>
            <a:xfrm>
              <a:off x="3962400" y="3429000"/>
              <a:ext cx="1676400" cy="609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Actuator 1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477000" y="3429000"/>
              <a:ext cx="1676400" cy="609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Actuator 2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191000" y="2971800"/>
              <a:ext cx="304800" cy="45720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705600" y="2971800"/>
              <a:ext cx="304800" cy="45720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953000" y="2971800"/>
              <a:ext cx="304800" cy="45720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Empirical Coordination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04800" y="4114800"/>
            <a:ext cx="8458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4800" y="4267200"/>
            <a:ext cx="8458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" y="3486090"/>
            <a:ext cx="248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Empirical distribution: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47800" y="1676400"/>
            <a:ext cx="6324600" cy="1143000"/>
            <a:chOff x="1447800" y="1676400"/>
            <a:chExt cx="6324600" cy="1143000"/>
          </a:xfrm>
        </p:grpSpPr>
        <p:sp>
          <p:nvSpPr>
            <p:cNvPr id="38" name="Rounded Rectangle 37"/>
            <p:cNvSpPr/>
            <p:nvPr/>
          </p:nvSpPr>
          <p:spPr>
            <a:xfrm>
              <a:off x="2743200" y="2057400"/>
              <a:ext cx="14478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 1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endCxn id="38" idx="1"/>
            </p:cNvCxnSpPr>
            <p:nvPr/>
          </p:nvCxnSpPr>
          <p:spPr>
            <a:xfrm>
              <a:off x="1447800" y="2438400"/>
              <a:ext cx="12954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3"/>
            </p:cNvCxnSpPr>
            <p:nvPr/>
          </p:nvCxnSpPr>
          <p:spPr>
            <a:xfrm>
              <a:off x="4191000" y="2438400"/>
              <a:ext cx="10668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705600" y="2438400"/>
              <a:ext cx="10668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5257800" y="2057400"/>
              <a:ext cx="14478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 2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4328" y="1676400"/>
              <a:ext cx="82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</a:p>
          </p:txBody>
        </p:sp>
        <p:pic>
          <p:nvPicPr>
            <p:cNvPr id="44" name="Picture 43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2600" y="2133600"/>
              <a:ext cx="495300" cy="251581"/>
            </a:xfrm>
            <a:prstGeom prst="rect">
              <a:avLst/>
            </a:prstGeom>
            <a:noFill/>
          </p:spPr>
        </p:pic>
        <p:pic>
          <p:nvPicPr>
            <p:cNvPr id="45" name="Picture 44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57700" y="2133600"/>
              <a:ext cx="431800" cy="254000"/>
            </a:xfrm>
            <a:prstGeom prst="rect">
              <a:avLst/>
            </a:prstGeom>
            <a:noFill/>
          </p:spPr>
        </p:pic>
        <p:pic>
          <p:nvPicPr>
            <p:cNvPr id="46" name="Picture 45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48500" y="2133600"/>
              <a:ext cx="444500" cy="254000"/>
            </a:xfrm>
            <a:prstGeom prst="rect">
              <a:avLst/>
            </a:prstGeom>
            <a:noFill/>
          </p:spPr>
        </p:pic>
      </p:grpSp>
      <p:pic>
        <p:nvPicPr>
          <p:cNvPr id="26" name="Picture 25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5384800"/>
            <a:ext cx="3568700" cy="406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4600" y="4495801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s achievable if:</a:t>
            </a:r>
            <a:endParaRPr lang="en-US" sz="3200" dirty="0"/>
          </a:p>
        </p:txBody>
      </p:sp>
      <p:pic>
        <p:nvPicPr>
          <p:cNvPr id="50" name="Picture 49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333" y="3429000"/>
            <a:ext cx="5994400" cy="431800"/>
          </a:xfrm>
          <a:prstGeom prst="rect">
            <a:avLst/>
          </a:prstGeom>
          <a:noFill/>
        </p:spPr>
      </p:pic>
      <p:pic>
        <p:nvPicPr>
          <p:cNvPr id="51" name="Picture 50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4648200"/>
            <a:ext cx="1676400" cy="457200"/>
          </a:xfrm>
          <a:prstGeom prst="rect">
            <a:avLst/>
          </a:prstGeom>
          <a:noFill/>
        </p:spPr>
      </p:pic>
      <p:pic>
        <p:nvPicPr>
          <p:cNvPr id="52" name="Picture 51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400" y="5943600"/>
            <a:ext cx="6578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coordination region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gives us all results concerning average distortion.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1676400"/>
            <a:ext cx="6324600" cy="1143000"/>
            <a:chOff x="1447800" y="1676400"/>
            <a:chExt cx="63246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2743200" y="2057400"/>
              <a:ext cx="14478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 1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endCxn id="5" idx="1"/>
            </p:cNvCxnSpPr>
            <p:nvPr/>
          </p:nvCxnSpPr>
          <p:spPr>
            <a:xfrm>
              <a:off x="1447800" y="2438400"/>
              <a:ext cx="12954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4191000" y="2438400"/>
              <a:ext cx="10668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05600" y="2438400"/>
              <a:ext cx="10668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257800" y="2057400"/>
              <a:ext cx="14478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 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4328" y="1676400"/>
              <a:ext cx="82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</a:p>
          </p:txBody>
        </p:sp>
        <p:pic>
          <p:nvPicPr>
            <p:cNvPr id="11" name="Picture 10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2600" y="2133600"/>
              <a:ext cx="495300" cy="251581"/>
            </a:xfrm>
            <a:prstGeom prst="rect">
              <a:avLst/>
            </a:prstGeom>
            <a:noFill/>
          </p:spPr>
        </p:pic>
        <p:pic>
          <p:nvPicPr>
            <p:cNvPr id="12" name="Picture 11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57700" y="2133600"/>
              <a:ext cx="431800" cy="254000"/>
            </a:xfrm>
            <a:prstGeom prst="rect">
              <a:avLst/>
            </a:prstGeom>
            <a:noFill/>
          </p:spPr>
        </p:pic>
        <p:pic>
          <p:nvPicPr>
            <p:cNvPr id="13" name="Picture 12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48500" y="2133600"/>
              <a:ext cx="444500" cy="254000"/>
            </a:xfrm>
            <a:prstGeom prst="rect">
              <a:avLst/>
            </a:prstGeom>
            <a:noFill/>
          </p:spPr>
        </p:pic>
      </p:grpSp>
      <p:pic>
        <p:nvPicPr>
          <p:cNvPr id="16" name="Picture 15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4006765"/>
            <a:ext cx="4648200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– No constraints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47800" y="1676400"/>
            <a:ext cx="6324600" cy="1143000"/>
            <a:chOff x="1447800" y="1676400"/>
            <a:chExt cx="6324600" cy="1143000"/>
          </a:xfrm>
        </p:grpSpPr>
        <p:sp>
          <p:nvSpPr>
            <p:cNvPr id="6" name="Rounded Rectangle 5"/>
            <p:cNvSpPr/>
            <p:nvPr/>
          </p:nvSpPr>
          <p:spPr>
            <a:xfrm>
              <a:off x="2743200" y="2057400"/>
              <a:ext cx="14478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 1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endCxn id="6" idx="1"/>
            </p:cNvCxnSpPr>
            <p:nvPr/>
          </p:nvCxnSpPr>
          <p:spPr>
            <a:xfrm>
              <a:off x="1447800" y="2438400"/>
              <a:ext cx="12954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4191000" y="2438400"/>
              <a:ext cx="10668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705600" y="2438400"/>
              <a:ext cx="10668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5257800" y="2057400"/>
              <a:ext cx="14478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 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4328" y="1676400"/>
              <a:ext cx="82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</a:p>
          </p:txBody>
        </p:sp>
        <p:pic>
          <p:nvPicPr>
            <p:cNvPr id="12" name="Picture 11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2600" y="2133600"/>
              <a:ext cx="495300" cy="251581"/>
            </a:xfrm>
            <a:prstGeom prst="rect">
              <a:avLst/>
            </a:prstGeom>
            <a:noFill/>
          </p:spPr>
        </p:pic>
        <p:pic>
          <p:nvPicPr>
            <p:cNvPr id="13" name="Picture 12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57700" y="2133600"/>
              <a:ext cx="431800" cy="254000"/>
            </a:xfrm>
            <a:prstGeom prst="rect">
              <a:avLst/>
            </a:prstGeom>
            <a:noFill/>
          </p:spPr>
        </p:pic>
        <p:pic>
          <p:nvPicPr>
            <p:cNvPr id="14" name="Picture 13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48500" y="2133600"/>
              <a:ext cx="444500" cy="254000"/>
            </a:xfrm>
            <a:prstGeom prst="rect">
              <a:avLst/>
            </a:prstGeom>
            <a:noFill/>
          </p:spPr>
        </p:pic>
      </p:grpSp>
      <p:pic>
        <p:nvPicPr>
          <p:cNvPr id="18" name="Picture 17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" y="3505200"/>
            <a:ext cx="7429500" cy="4318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152400" y="4953000"/>
            <a:ext cx="8839200" cy="523220"/>
            <a:chOff x="304800" y="5029200"/>
            <a:chExt cx="8839200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5029200"/>
              <a:ext cx="7330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Achievability:  Make a codebook of (A</a:t>
              </a:r>
              <a:r>
                <a:rPr lang="en-US" sz="2800" baseline="30000" dirty="0" smtClean="0"/>
                <a:t>n</a:t>
              </a:r>
              <a:r>
                <a:rPr lang="en-US" sz="2800" dirty="0" smtClean="0"/>
                <a:t> , </a:t>
              </a:r>
              <a:r>
                <a:rPr lang="en-US" sz="2800" dirty="0" err="1" smtClean="0"/>
                <a:t>B</a:t>
              </a:r>
              <a:r>
                <a:rPr lang="en-US" sz="2800" baseline="30000" dirty="0" err="1" smtClean="0"/>
                <a:t>n</a:t>
              </a:r>
              <a:r>
                <a:rPr lang="en-US" sz="2800" dirty="0" smtClean="0"/>
                <a:t> ) pairs</a:t>
              </a:r>
              <a:endParaRPr lang="en-US" sz="2800" dirty="0"/>
            </a:p>
          </p:txBody>
        </p:sp>
        <p:pic>
          <p:nvPicPr>
            <p:cNvPr id="21" name="Picture 20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07300" y="5105400"/>
              <a:ext cx="1536700" cy="393700"/>
            </a:xfrm>
            <a:prstGeom prst="rect">
              <a:avLst/>
            </a:prstGeom>
            <a:noFill/>
          </p:spPr>
        </p:pic>
      </p:grpSp>
      <p:pic>
        <p:nvPicPr>
          <p:cNvPr id="25" name="Picture 24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752600"/>
            <a:ext cx="1327355" cy="304800"/>
          </a:xfrm>
          <a:prstGeom prst="rect">
            <a:avLst/>
          </a:prstGeom>
          <a:noFill/>
        </p:spPr>
      </p:pic>
      <p:pic>
        <p:nvPicPr>
          <p:cNvPr id="26" name="Picture 25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8245" y="1752600"/>
            <a:ext cx="1327355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Witsenhausen</a:t>
            </a:r>
            <a:r>
              <a:rPr lang="en-US" dirty="0" smtClean="0"/>
              <a:t> Counterexample”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Witsenhausen</a:t>
            </a:r>
            <a:r>
              <a:rPr lang="en-US" dirty="0" smtClean="0"/>
              <a:t> 68]</a:t>
            </a:r>
          </a:p>
          <a:p>
            <a:pPr lvl="1"/>
            <a:r>
              <a:rPr lang="en-US" dirty="0" smtClean="0"/>
              <a:t>[Grover-Wagner-</a:t>
            </a:r>
            <a:r>
              <a:rPr lang="en-US" dirty="0" err="1" smtClean="0"/>
              <a:t>Sahai</a:t>
            </a:r>
            <a:r>
              <a:rPr lang="en-US" dirty="0" smtClean="0"/>
              <a:t> 10]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Digital Watermarking and “Information Hiding”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Moullin</a:t>
            </a:r>
            <a:r>
              <a:rPr lang="en-US" dirty="0" smtClean="0"/>
              <a:t> O’Sullivan 00], [Chen-</a:t>
            </a:r>
            <a:r>
              <a:rPr lang="en-US" dirty="0" err="1" smtClean="0"/>
              <a:t>Wornell</a:t>
            </a:r>
            <a:r>
              <a:rPr lang="en-US" dirty="0" smtClean="0"/>
              <a:t> 01], [Cohen-</a:t>
            </a:r>
            <a:r>
              <a:rPr lang="en-US" dirty="0" err="1" smtClean="0"/>
              <a:t>Lapidoth</a:t>
            </a:r>
            <a:r>
              <a:rPr lang="en-US" dirty="0" smtClean="0"/>
              <a:t> 02], [Wu-Hwang 07]</a:t>
            </a:r>
            <a:endParaRPr lang="en-US" dirty="0"/>
          </a:p>
        </p:txBody>
      </p:sp>
      <p:pic>
        <p:nvPicPr>
          <p:cNvPr id="19" name="Picture 18" descr="texsstmp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3107" y="2743200"/>
            <a:ext cx="3022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Setting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250560"/>
            <a:ext cx="1600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32920" y="4953000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33800" y="2133600"/>
            <a:ext cx="20574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 (Plant)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2014872"/>
            <a:ext cx="1524000" cy="152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2590800" y="2781300"/>
            <a:ext cx="1143000" cy="26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2"/>
          </p:cNvCxnSpPr>
          <p:nvPr/>
        </p:nvCxnSpPr>
        <p:spPr>
          <a:xfrm flipV="1">
            <a:off x="5791200" y="2776872"/>
            <a:ext cx="1066800" cy="44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4"/>
            <a:endCxn id="6" idx="0"/>
          </p:cNvCxnSpPr>
          <p:nvPr/>
        </p:nvCxnSpPr>
        <p:spPr>
          <a:xfrm rot="16200000" flipH="1">
            <a:off x="6914696" y="4244176"/>
            <a:ext cx="1414128" cy="352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1"/>
            <a:endCxn id="5" idx="2"/>
          </p:cNvCxnSpPr>
          <p:nvPr/>
        </p:nvCxnSpPr>
        <p:spPr>
          <a:xfrm rot="10800000">
            <a:off x="1790700" y="3317360"/>
            <a:ext cx="4842220" cy="2169040"/>
          </a:xfrm>
          <a:prstGeom prst="bentConnector2">
            <a:avLst/>
          </a:prstGeom>
          <a:ln w="127000"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38616" y="5029200"/>
            <a:ext cx="7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71800" y="238981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240621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96200" y="4038600"/>
            <a:ext cx="32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849840" y="3381840"/>
              <a:ext cx="3115800" cy="1976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8320" y="3378960"/>
                <a:ext cx="3130200" cy="19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8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Collision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Frequency Hopping (avoid interference)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Writing to Scattered Memory Locations</a:t>
            </a:r>
            <a:endParaRPr lang="en-US" dirty="0"/>
          </a:p>
        </p:txBody>
      </p:sp>
      <p:pic>
        <p:nvPicPr>
          <p:cNvPr id="4" name="Picture 3" descr="140px-Auklet_flock_Shumagins_1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362200"/>
            <a:ext cx="1796719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Partner games (example:  bridge)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Penny Matching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Gossner</a:t>
            </a:r>
            <a:r>
              <a:rPr lang="en-US" dirty="0" smtClean="0"/>
              <a:t>-Hernandez-</a:t>
            </a:r>
            <a:r>
              <a:rPr lang="en-US" dirty="0" err="1" smtClean="0"/>
              <a:t>Neyman</a:t>
            </a:r>
            <a:r>
              <a:rPr lang="en-US" dirty="0" smtClean="0"/>
              <a:t> 03]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causality constraints (delay)</a:t>
            </a:r>
            <a:endParaRPr lang="en-US" dirty="0"/>
          </a:p>
        </p:txBody>
      </p:sp>
      <p:pic>
        <p:nvPicPr>
          <p:cNvPr id="4" name="Picture 3" descr="texsstmp.b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3276600"/>
            <a:ext cx="9067800" cy="202474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213" y="2362200"/>
            <a:ext cx="3847627" cy="1786719"/>
            <a:chOff x="97213" y="2362200"/>
            <a:chExt cx="3847627" cy="1786719"/>
          </a:xfrm>
        </p:grpSpPr>
        <p:sp>
          <p:nvSpPr>
            <p:cNvPr id="5" name="Freeform 4"/>
            <p:cNvSpPr/>
            <p:nvPr/>
          </p:nvSpPr>
          <p:spPr>
            <a:xfrm>
              <a:off x="97213" y="2552131"/>
              <a:ext cx="1868065" cy="1596788"/>
            </a:xfrm>
            <a:custGeom>
              <a:avLst/>
              <a:gdLst>
                <a:gd name="connsiteX0" fmla="*/ 1868065 w 1868065"/>
                <a:gd name="connsiteY0" fmla="*/ 0 h 1596788"/>
                <a:gd name="connsiteX1" fmla="*/ 1649700 w 1868065"/>
                <a:gd name="connsiteY1" fmla="*/ 40944 h 1596788"/>
                <a:gd name="connsiteX2" fmla="*/ 1595109 w 1868065"/>
                <a:gd name="connsiteY2" fmla="*/ 68239 h 1596788"/>
                <a:gd name="connsiteX3" fmla="*/ 1526871 w 1868065"/>
                <a:gd name="connsiteY3" fmla="*/ 95535 h 1596788"/>
                <a:gd name="connsiteX4" fmla="*/ 1444984 w 1868065"/>
                <a:gd name="connsiteY4" fmla="*/ 122830 h 1596788"/>
                <a:gd name="connsiteX5" fmla="*/ 1404041 w 1868065"/>
                <a:gd name="connsiteY5" fmla="*/ 150126 h 1596788"/>
                <a:gd name="connsiteX6" fmla="*/ 1335802 w 1868065"/>
                <a:gd name="connsiteY6" fmla="*/ 163773 h 1596788"/>
                <a:gd name="connsiteX7" fmla="*/ 1240268 w 1868065"/>
                <a:gd name="connsiteY7" fmla="*/ 191069 h 1596788"/>
                <a:gd name="connsiteX8" fmla="*/ 1117438 w 1868065"/>
                <a:gd name="connsiteY8" fmla="*/ 218365 h 1596788"/>
                <a:gd name="connsiteX9" fmla="*/ 1021903 w 1868065"/>
                <a:gd name="connsiteY9" fmla="*/ 245660 h 1596788"/>
                <a:gd name="connsiteX10" fmla="*/ 953665 w 1868065"/>
                <a:gd name="connsiteY10" fmla="*/ 272956 h 1596788"/>
                <a:gd name="connsiteX11" fmla="*/ 830835 w 1868065"/>
                <a:gd name="connsiteY11" fmla="*/ 300251 h 1596788"/>
                <a:gd name="connsiteX12" fmla="*/ 776244 w 1868065"/>
                <a:gd name="connsiteY12" fmla="*/ 327547 h 1596788"/>
                <a:gd name="connsiteX13" fmla="*/ 721653 w 1868065"/>
                <a:gd name="connsiteY13" fmla="*/ 341194 h 1596788"/>
                <a:gd name="connsiteX14" fmla="*/ 680709 w 1868065"/>
                <a:gd name="connsiteY14" fmla="*/ 354842 h 1596788"/>
                <a:gd name="connsiteX15" fmla="*/ 639766 w 1868065"/>
                <a:gd name="connsiteY15" fmla="*/ 395785 h 1596788"/>
                <a:gd name="connsiteX16" fmla="*/ 557880 w 1868065"/>
                <a:gd name="connsiteY16" fmla="*/ 450376 h 1596788"/>
                <a:gd name="connsiteX17" fmla="*/ 489641 w 1868065"/>
                <a:gd name="connsiteY17" fmla="*/ 532263 h 1596788"/>
                <a:gd name="connsiteX18" fmla="*/ 421402 w 1868065"/>
                <a:gd name="connsiteY18" fmla="*/ 614150 h 1596788"/>
                <a:gd name="connsiteX19" fmla="*/ 366811 w 1868065"/>
                <a:gd name="connsiteY19" fmla="*/ 696036 h 1596788"/>
                <a:gd name="connsiteX20" fmla="*/ 339515 w 1868065"/>
                <a:gd name="connsiteY20" fmla="*/ 750627 h 1596788"/>
                <a:gd name="connsiteX21" fmla="*/ 298572 w 1868065"/>
                <a:gd name="connsiteY21" fmla="*/ 791570 h 1596788"/>
                <a:gd name="connsiteX22" fmla="*/ 271277 w 1868065"/>
                <a:gd name="connsiteY22" fmla="*/ 832514 h 1596788"/>
                <a:gd name="connsiteX23" fmla="*/ 216686 w 1868065"/>
                <a:gd name="connsiteY23" fmla="*/ 887105 h 1596788"/>
                <a:gd name="connsiteX24" fmla="*/ 121151 w 1868065"/>
                <a:gd name="connsiteY24" fmla="*/ 1037230 h 1596788"/>
                <a:gd name="connsiteX25" fmla="*/ 66560 w 1868065"/>
                <a:gd name="connsiteY25" fmla="*/ 1173708 h 1596788"/>
                <a:gd name="connsiteX26" fmla="*/ 52912 w 1868065"/>
                <a:gd name="connsiteY26" fmla="*/ 1214651 h 1596788"/>
                <a:gd name="connsiteX27" fmla="*/ 11969 w 1868065"/>
                <a:gd name="connsiteY27" fmla="*/ 1296538 h 1596788"/>
                <a:gd name="connsiteX28" fmla="*/ 25617 w 1868065"/>
                <a:gd name="connsiteY28" fmla="*/ 1392072 h 1596788"/>
                <a:gd name="connsiteX29" fmla="*/ 107503 w 1868065"/>
                <a:gd name="connsiteY29" fmla="*/ 1419368 h 1596788"/>
                <a:gd name="connsiteX30" fmla="*/ 189390 w 1868065"/>
                <a:gd name="connsiteY30" fmla="*/ 1446663 h 1596788"/>
                <a:gd name="connsiteX31" fmla="*/ 312220 w 1868065"/>
                <a:gd name="connsiteY31" fmla="*/ 1514902 h 1596788"/>
                <a:gd name="connsiteX32" fmla="*/ 257629 w 1868065"/>
                <a:gd name="connsiteY32" fmla="*/ 1392072 h 1596788"/>
                <a:gd name="connsiteX33" fmla="*/ 271277 w 1868065"/>
                <a:gd name="connsiteY33" fmla="*/ 1446663 h 1596788"/>
                <a:gd name="connsiteX34" fmla="*/ 325868 w 1868065"/>
                <a:gd name="connsiteY34" fmla="*/ 1528550 h 1596788"/>
                <a:gd name="connsiteX35" fmla="*/ 243981 w 1868065"/>
                <a:gd name="connsiteY35" fmla="*/ 1555845 h 1596788"/>
                <a:gd name="connsiteX36" fmla="*/ 203038 w 1868065"/>
                <a:gd name="connsiteY36" fmla="*/ 1569493 h 1596788"/>
                <a:gd name="connsiteX37" fmla="*/ 162094 w 1868065"/>
                <a:gd name="connsiteY37" fmla="*/ 1596788 h 159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68065" h="1596788">
                  <a:moveTo>
                    <a:pt x="1868065" y="0"/>
                  </a:moveTo>
                  <a:cubicBezTo>
                    <a:pt x="1764187" y="11542"/>
                    <a:pt x="1743145" y="6964"/>
                    <a:pt x="1649700" y="40944"/>
                  </a:cubicBezTo>
                  <a:cubicBezTo>
                    <a:pt x="1630580" y="47897"/>
                    <a:pt x="1613700" y="59976"/>
                    <a:pt x="1595109" y="68239"/>
                  </a:cubicBezTo>
                  <a:cubicBezTo>
                    <a:pt x="1572722" y="78189"/>
                    <a:pt x="1549894" y="87163"/>
                    <a:pt x="1526871" y="95535"/>
                  </a:cubicBezTo>
                  <a:cubicBezTo>
                    <a:pt x="1499831" y="105368"/>
                    <a:pt x="1468924" y="106870"/>
                    <a:pt x="1444984" y="122830"/>
                  </a:cubicBezTo>
                  <a:cubicBezTo>
                    <a:pt x="1431336" y="131929"/>
                    <a:pt x="1419399" y="144367"/>
                    <a:pt x="1404041" y="150126"/>
                  </a:cubicBezTo>
                  <a:cubicBezTo>
                    <a:pt x="1382321" y="158271"/>
                    <a:pt x="1358306" y="158147"/>
                    <a:pt x="1335802" y="163773"/>
                  </a:cubicBezTo>
                  <a:cubicBezTo>
                    <a:pt x="1303672" y="171805"/>
                    <a:pt x="1272220" y="182355"/>
                    <a:pt x="1240268" y="191069"/>
                  </a:cubicBezTo>
                  <a:cubicBezTo>
                    <a:pt x="1167054" y="211037"/>
                    <a:pt x="1199270" y="200181"/>
                    <a:pt x="1117438" y="218365"/>
                  </a:cubicBezTo>
                  <a:cubicBezTo>
                    <a:pt x="1082237" y="226187"/>
                    <a:pt x="1055065" y="233224"/>
                    <a:pt x="1021903" y="245660"/>
                  </a:cubicBezTo>
                  <a:cubicBezTo>
                    <a:pt x="998965" y="254262"/>
                    <a:pt x="976906" y="265209"/>
                    <a:pt x="953665" y="272956"/>
                  </a:cubicBezTo>
                  <a:cubicBezTo>
                    <a:pt x="924763" y="282590"/>
                    <a:pt x="857866" y="294845"/>
                    <a:pt x="830835" y="300251"/>
                  </a:cubicBezTo>
                  <a:cubicBezTo>
                    <a:pt x="812638" y="309350"/>
                    <a:pt x="795294" y="320403"/>
                    <a:pt x="776244" y="327547"/>
                  </a:cubicBezTo>
                  <a:cubicBezTo>
                    <a:pt x="758681" y="334133"/>
                    <a:pt x="739688" y="336041"/>
                    <a:pt x="721653" y="341194"/>
                  </a:cubicBezTo>
                  <a:cubicBezTo>
                    <a:pt x="707820" y="345146"/>
                    <a:pt x="694357" y="350293"/>
                    <a:pt x="680709" y="354842"/>
                  </a:cubicBezTo>
                  <a:cubicBezTo>
                    <a:pt x="667061" y="368490"/>
                    <a:pt x="655001" y="383935"/>
                    <a:pt x="639766" y="395785"/>
                  </a:cubicBezTo>
                  <a:cubicBezTo>
                    <a:pt x="613871" y="415925"/>
                    <a:pt x="557880" y="450376"/>
                    <a:pt x="557880" y="450376"/>
                  </a:cubicBezTo>
                  <a:cubicBezTo>
                    <a:pt x="490112" y="552028"/>
                    <a:pt x="577207" y="427185"/>
                    <a:pt x="489641" y="532263"/>
                  </a:cubicBezTo>
                  <a:cubicBezTo>
                    <a:pt x="394629" y="646276"/>
                    <a:pt x="541026" y="494523"/>
                    <a:pt x="421402" y="614150"/>
                  </a:cubicBezTo>
                  <a:cubicBezTo>
                    <a:pt x="392125" y="701977"/>
                    <a:pt x="430705" y="606584"/>
                    <a:pt x="366811" y="696036"/>
                  </a:cubicBezTo>
                  <a:cubicBezTo>
                    <a:pt x="354986" y="712591"/>
                    <a:pt x="351340" y="734072"/>
                    <a:pt x="339515" y="750627"/>
                  </a:cubicBezTo>
                  <a:cubicBezTo>
                    <a:pt x="328297" y="766333"/>
                    <a:pt x="310928" y="776743"/>
                    <a:pt x="298572" y="791570"/>
                  </a:cubicBezTo>
                  <a:cubicBezTo>
                    <a:pt x="288071" y="804171"/>
                    <a:pt x="281952" y="820060"/>
                    <a:pt x="271277" y="832514"/>
                  </a:cubicBezTo>
                  <a:cubicBezTo>
                    <a:pt x="254529" y="852053"/>
                    <a:pt x="232762" y="867010"/>
                    <a:pt x="216686" y="887105"/>
                  </a:cubicBezTo>
                  <a:cubicBezTo>
                    <a:pt x="188957" y="921766"/>
                    <a:pt x="145352" y="996894"/>
                    <a:pt x="121151" y="1037230"/>
                  </a:cubicBezTo>
                  <a:cubicBezTo>
                    <a:pt x="95770" y="1138752"/>
                    <a:pt x="122938" y="1046856"/>
                    <a:pt x="66560" y="1173708"/>
                  </a:cubicBezTo>
                  <a:cubicBezTo>
                    <a:pt x="60717" y="1186854"/>
                    <a:pt x="59346" y="1201784"/>
                    <a:pt x="52912" y="1214651"/>
                  </a:cubicBezTo>
                  <a:cubicBezTo>
                    <a:pt x="0" y="1320475"/>
                    <a:pt x="46273" y="1193626"/>
                    <a:pt x="11969" y="1296538"/>
                  </a:cubicBezTo>
                  <a:cubicBezTo>
                    <a:pt x="16518" y="1328383"/>
                    <a:pt x="5868" y="1366680"/>
                    <a:pt x="25617" y="1392072"/>
                  </a:cubicBezTo>
                  <a:cubicBezTo>
                    <a:pt x="43281" y="1414783"/>
                    <a:pt x="80208" y="1410270"/>
                    <a:pt x="107503" y="1419368"/>
                  </a:cubicBezTo>
                  <a:cubicBezTo>
                    <a:pt x="107508" y="1419370"/>
                    <a:pt x="189385" y="1446659"/>
                    <a:pt x="189390" y="1446663"/>
                  </a:cubicBezTo>
                  <a:cubicBezTo>
                    <a:pt x="283247" y="1509234"/>
                    <a:pt x="240155" y="1490880"/>
                    <a:pt x="312220" y="1514902"/>
                  </a:cubicBezTo>
                  <a:cubicBezTo>
                    <a:pt x="279737" y="1417454"/>
                    <a:pt x="300884" y="1456955"/>
                    <a:pt x="257629" y="1392072"/>
                  </a:cubicBezTo>
                  <a:cubicBezTo>
                    <a:pt x="262178" y="1410269"/>
                    <a:pt x="262889" y="1429886"/>
                    <a:pt x="271277" y="1446663"/>
                  </a:cubicBezTo>
                  <a:cubicBezTo>
                    <a:pt x="285948" y="1476005"/>
                    <a:pt x="325868" y="1528550"/>
                    <a:pt x="325868" y="1528550"/>
                  </a:cubicBezTo>
                  <a:lnTo>
                    <a:pt x="243981" y="1555845"/>
                  </a:lnTo>
                  <a:cubicBezTo>
                    <a:pt x="230333" y="1560394"/>
                    <a:pt x="215008" y="1561513"/>
                    <a:pt x="203038" y="1569493"/>
                  </a:cubicBezTo>
                  <a:lnTo>
                    <a:pt x="162094" y="1596788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98042" y="2784143"/>
              <a:ext cx="224007" cy="655093"/>
            </a:xfrm>
            <a:custGeom>
              <a:avLst/>
              <a:gdLst>
                <a:gd name="connsiteX0" fmla="*/ 54591 w 224007"/>
                <a:gd name="connsiteY0" fmla="*/ 0 h 655093"/>
                <a:gd name="connsiteX1" fmla="*/ 81886 w 224007"/>
                <a:gd name="connsiteY1" fmla="*/ 150126 h 655093"/>
                <a:gd name="connsiteX2" fmla="*/ 109182 w 224007"/>
                <a:gd name="connsiteY2" fmla="*/ 341194 h 655093"/>
                <a:gd name="connsiteX3" fmla="*/ 122830 w 224007"/>
                <a:gd name="connsiteY3" fmla="*/ 436729 h 655093"/>
                <a:gd name="connsiteX4" fmla="*/ 150125 w 224007"/>
                <a:gd name="connsiteY4" fmla="*/ 518615 h 655093"/>
                <a:gd name="connsiteX5" fmla="*/ 163773 w 224007"/>
                <a:gd name="connsiteY5" fmla="*/ 641445 h 655093"/>
                <a:gd name="connsiteX6" fmla="*/ 177421 w 224007"/>
                <a:gd name="connsiteY6" fmla="*/ 600502 h 655093"/>
                <a:gd name="connsiteX7" fmla="*/ 191068 w 224007"/>
                <a:gd name="connsiteY7" fmla="*/ 545911 h 655093"/>
                <a:gd name="connsiteX8" fmla="*/ 218364 w 224007"/>
                <a:gd name="connsiteY8" fmla="*/ 464024 h 655093"/>
                <a:gd name="connsiteX9" fmla="*/ 191068 w 224007"/>
                <a:gd name="connsiteY9" fmla="*/ 573206 h 655093"/>
                <a:gd name="connsiteX10" fmla="*/ 163773 w 224007"/>
                <a:gd name="connsiteY10" fmla="*/ 614150 h 655093"/>
                <a:gd name="connsiteX11" fmla="*/ 40943 w 224007"/>
                <a:gd name="connsiteY11" fmla="*/ 559558 h 655093"/>
                <a:gd name="connsiteX12" fmla="*/ 27295 w 224007"/>
                <a:gd name="connsiteY12" fmla="*/ 518615 h 655093"/>
                <a:gd name="connsiteX13" fmla="*/ 0 w 224007"/>
                <a:gd name="connsiteY13" fmla="*/ 477672 h 6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007" h="655093">
                  <a:moveTo>
                    <a:pt x="54591" y="0"/>
                  </a:moveTo>
                  <a:cubicBezTo>
                    <a:pt x="80769" y="78534"/>
                    <a:pt x="64079" y="19542"/>
                    <a:pt x="81886" y="150126"/>
                  </a:cubicBezTo>
                  <a:cubicBezTo>
                    <a:pt x="90579" y="213872"/>
                    <a:pt x="100083" y="277505"/>
                    <a:pt x="109182" y="341194"/>
                  </a:cubicBezTo>
                  <a:cubicBezTo>
                    <a:pt x="113731" y="373039"/>
                    <a:pt x="112658" y="406211"/>
                    <a:pt x="122830" y="436729"/>
                  </a:cubicBezTo>
                  <a:lnTo>
                    <a:pt x="150125" y="518615"/>
                  </a:lnTo>
                  <a:cubicBezTo>
                    <a:pt x="154674" y="559558"/>
                    <a:pt x="150746" y="602364"/>
                    <a:pt x="163773" y="641445"/>
                  </a:cubicBezTo>
                  <a:cubicBezTo>
                    <a:pt x="168322" y="655093"/>
                    <a:pt x="173469" y="614334"/>
                    <a:pt x="177421" y="600502"/>
                  </a:cubicBezTo>
                  <a:cubicBezTo>
                    <a:pt x="182574" y="582467"/>
                    <a:pt x="185678" y="563877"/>
                    <a:pt x="191068" y="545911"/>
                  </a:cubicBezTo>
                  <a:cubicBezTo>
                    <a:pt x="199336" y="518352"/>
                    <a:pt x="224007" y="435811"/>
                    <a:pt x="218364" y="464024"/>
                  </a:cubicBezTo>
                  <a:cubicBezTo>
                    <a:pt x="213172" y="489982"/>
                    <a:pt x="205058" y="545227"/>
                    <a:pt x="191068" y="573206"/>
                  </a:cubicBezTo>
                  <a:cubicBezTo>
                    <a:pt x="183733" y="587877"/>
                    <a:pt x="172871" y="600502"/>
                    <a:pt x="163773" y="614150"/>
                  </a:cubicBezTo>
                  <a:cubicBezTo>
                    <a:pt x="66325" y="581667"/>
                    <a:pt x="105826" y="602814"/>
                    <a:pt x="40943" y="559558"/>
                  </a:cubicBezTo>
                  <a:cubicBezTo>
                    <a:pt x="36394" y="545910"/>
                    <a:pt x="33729" y="531482"/>
                    <a:pt x="27295" y="518615"/>
                  </a:cubicBezTo>
                  <a:cubicBezTo>
                    <a:pt x="19960" y="503944"/>
                    <a:pt x="0" y="477672"/>
                    <a:pt x="0" y="477672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400" y="2362200"/>
              <a:ext cx="1887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Finite Look-ahead</a:t>
              </a:r>
              <a:endPara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7800" y="5486400"/>
            <a:ext cx="6324600" cy="1143000"/>
            <a:chOff x="1447800" y="1676400"/>
            <a:chExt cx="6324600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743200" y="2057400"/>
              <a:ext cx="14478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 1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endCxn id="11" idx="1"/>
            </p:cNvCxnSpPr>
            <p:nvPr/>
          </p:nvCxnSpPr>
          <p:spPr>
            <a:xfrm>
              <a:off x="1447800" y="2438400"/>
              <a:ext cx="12954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>
              <a:off x="4191000" y="2438400"/>
              <a:ext cx="10668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705600" y="2438400"/>
              <a:ext cx="1066800" cy="0"/>
            </a:xfrm>
            <a:prstGeom prst="straightConnector1">
              <a:avLst/>
            </a:prstGeom>
            <a:ln>
              <a:headEnd w="lg" len="med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5257800" y="2057400"/>
              <a:ext cx="14478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 2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4328" y="1676400"/>
              <a:ext cx="82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</a:p>
          </p:txBody>
        </p:sp>
        <p:pic>
          <p:nvPicPr>
            <p:cNvPr id="17" name="Picture 16" descr="tmp.bmp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2600" y="2133600"/>
              <a:ext cx="495300" cy="251581"/>
            </a:xfrm>
            <a:prstGeom prst="rect">
              <a:avLst/>
            </a:prstGeom>
            <a:noFill/>
          </p:spPr>
        </p:pic>
        <p:pic>
          <p:nvPicPr>
            <p:cNvPr id="18" name="Picture 17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57700" y="2133600"/>
              <a:ext cx="431800" cy="254000"/>
            </a:xfrm>
            <a:prstGeom prst="rect">
              <a:avLst/>
            </a:prstGeom>
            <a:noFill/>
          </p:spPr>
        </p:pic>
        <p:pic>
          <p:nvPicPr>
            <p:cNvPr id="19" name="Picture 18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48500" y="2133600"/>
              <a:ext cx="444500" cy="254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and Bob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and Bob want to cooperatively score points by both correctly guessing a sequence of random binary numbers (one point if they both guess correctly).</a:t>
            </a:r>
          </a:p>
          <a:p>
            <a:r>
              <a:rPr lang="en-US" dirty="0" smtClean="0"/>
              <a:t>Alice gets entire sequence ahead of time</a:t>
            </a:r>
          </a:p>
          <a:p>
            <a:r>
              <a:rPr lang="en-US" dirty="0" smtClean="0"/>
              <a:t>Bob only sees that past binary numbers and guesses of Alice.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What is the optimal score in the game?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and Bob Game (answer)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Matching Pennies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Gossner</a:t>
            </a:r>
            <a:r>
              <a:rPr lang="en-US" dirty="0" smtClean="0"/>
              <a:t>, Hernandez, </a:t>
            </a:r>
            <a:r>
              <a:rPr lang="en-US" dirty="0" err="1" smtClean="0"/>
              <a:t>Neyman</a:t>
            </a:r>
            <a:r>
              <a:rPr lang="en-US" dirty="0" smtClean="0"/>
              <a:t>, 2003]</a:t>
            </a:r>
            <a:endParaRPr lang="en-US" dirty="0"/>
          </a:p>
          <a:p>
            <a:pPr lvl="1"/>
            <a:r>
              <a:rPr lang="en-US" dirty="0" smtClean="0"/>
              <a:t>“Online Communication”</a:t>
            </a:r>
          </a:p>
          <a:p>
            <a:endParaRPr lang="en-US" dirty="0"/>
          </a:p>
          <a:p>
            <a:r>
              <a:rPr lang="en-US" dirty="0" smtClean="0"/>
              <a:t>Solution</a:t>
            </a:r>
          </a:p>
        </p:txBody>
      </p:sp>
      <p:pic>
        <p:nvPicPr>
          <p:cNvPr id="8" name="Picture 7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4572000"/>
            <a:ext cx="6019800" cy="445911"/>
          </a:xfrm>
          <a:prstGeom prst="rect">
            <a:avLst/>
          </a:prstGeom>
          <a:noFill/>
        </p:spPr>
      </p:pic>
      <p:pic>
        <p:nvPicPr>
          <p:cNvPr id="9" name="Picture 8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334000"/>
            <a:ext cx="1981200" cy="384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and Bob Game (connection)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Score in Alice and Bob Game is a first-order statistic</a:t>
            </a:r>
          </a:p>
          <a:p>
            <a:endParaRPr lang="en-US" dirty="0"/>
          </a:p>
          <a:p>
            <a:r>
              <a:rPr lang="en-US" dirty="0" smtClean="0"/>
              <a:t>Markov structure is different (strictly causal):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First Surprise:  </a:t>
            </a:r>
            <a:r>
              <a:rPr lang="en-US" dirty="0" smtClean="0">
                <a:solidFill>
                  <a:schemeClr val="tx2"/>
                </a:solidFill>
              </a:rPr>
              <a:t>Bob doesn’t need to see the past of the sequence.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3962400"/>
            <a:ext cx="6858000" cy="69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(causal)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Achievable empirical distributions</a:t>
            </a:r>
          </a:p>
          <a:p>
            <a:pPr lvl="1"/>
            <a:r>
              <a:rPr lang="en-US" dirty="0" smtClean="0"/>
              <a:t>(Processor 2 is strictly causal)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3657600"/>
            <a:ext cx="74930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in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/>
              <a:t>C.-</a:t>
            </a:r>
            <a:r>
              <a:rPr lang="en-US" sz="2000" dirty="0" err="1"/>
              <a:t>Schieler</a:t>
            </a:r>
            <a:r>
              <a:rPr lang="en-US" sz="2000" dirty="0"/>
              <a:t>, </a:t>
            </a:r>
            <a:r>
              <a:rPr lang="en-US" sz="2000" dirty="0" err="1"/>
              <a:t>Allerton</a:t>
            </a:r>
            <a:r>
              <a:rPr lang="en-US" sz="2000" dirty="0"/>
              <a:t> 11</a:t>
            </a:r>
            <a:r>
              <a:rPr lang="en-US" sz="2000" dirty="0" smtClean="0"/>
              <a:t>]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So called “hybrid analog-digital codes” are useful.</a:t>
            </a:r>
            <a:endParaRPr lang="en-US" sz="2800" dirty="0"/>
          </a:p>
          <a:p>
            <a:endParaRPr lang="en-US" dirty="0"/>
          </a:p>
        </p:txBody>
      </p:sp>
      <p:grpSp>
        <p:nvGrpSpPr>
          <p:cNvPr id="4" name="Group 17"/>
          <p:cNvGrpSpPr/>
          <p:nvPr/>
        </p:nvGrpSpPr>
        <p:grpSpPr>
          <a:xfrm>
            <a:off x="1759016" y="1956379"/>
            <a:ext cx="5715000" cy="997627"/>
            <a:chOff x="1219200" y="2057400"/>
            <a:chExt cx="6019800" cy="1050834"/>
          </a:xfrm>
        </p:grpSpPr>
        <p:grpSp>
          <p:nvGrpSpPr>
            <p:cNvPr id="5" name="Group 5"/>
            <p:cNvGrpSpPr/>
            <p:nvPr/>
          </p:nvGrpSpPr>
          <p:grpSpPr>
            <a:xfrm>
              <a:off x="1219200" y="2133600"/>
              <a:ext cx="6019800" cy="974634"/>
              <a:chOff x="685800" y="1143000"/>
              <a:chExt cx="8001000" cy="12954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886200" y="1143000"/>
                <a:ext cx="1600200" cy="1295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p(</a:t>
                </a:r>
                <a:r>
                  <a:rPr lang="en-US" sz="2000" dirty="0" err="1" smtClean="0"/>
                  <a:t>y|x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6400" y="1295400"/>
                <a:ext cx="1066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f</a:t>
                </a:r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29399" y="1244279"/>
                <a:ext cx="1066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g</a:t>
                </a:r>
                <a:endParaRPr lang="en-US" sz="2400" dirty="0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743200" y="1676400"/>
                <a:ext cx="11430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5486400" y="1676400"/>
                <a:ext cx="11430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7696200" y="1676400"/>
                <a:ext cx="9906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685800" y="1676400"/>
                <a:ext cx="9906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 descr="tmp.bmp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44706" y="2133600"/>
              <a:ext cx="484094" cy="329184"/>
            </a:xfrm>
            <a:prstGeom prst="rect">
              <a:avLst/>
            </a:prstGeom>
            <a:noFill/>
          </p:spPr>
        </p:pic>
        <p:pic>
          <p:nvPicPr>
            <p:cNvPr id="7" name="Content Placeholder 30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5600" y="2123768"/>
              <a:ext cx="609600" cy="314632"/>
            </a:xfrm>
            <a:prstGeom prst="rect">
              <a:avLst/>
            </a:prstGeom>
            <a:noFill/>
          </p:spPr>
        </p:pic>
        <p:pic>
          <p:nvPicPr>
            <p:cNvPr id="8" name="Picture 7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53000" y="2108200"/>
              <a:ext cx="533400" cy="304800"/>
            </a:xfrm>
            <a:prstGeom prst="rect">
              <a:avLst/>
            </a:prstGeom>
            <a:noFill/>
          </p:spPr>
        </p:pic>
        <p:pic>
          <p:nvPicPr>
            <p:cNvPr id="9" name="Picture 8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05600" y="2057400"/>
              <a:ext cx="476250" cy="381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209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2014872"/>
            <a:ext cx="7623520" cy="4004928"/>
            <a:chOff x="990600" y="2014872"/>
            <a:chExt cx="7623520" cy="4004928"/>
          </a:xfrm>
        </p:grpSpPr>
        <p:sp>
          <p:nvSpPr>
            <p:cNvPr id="5" name="Rectangle 4"/>
            <p:cNvSpPr/>
            <p:nvPr/>
          </p:nvSpPr>
          <p:spPr>
            <a:xfrm>
              <a:off x="990600" y="2250560"/>
              <a:ext cx="16002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32920" y="4953000"/>
              <a:ext cx="19812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733800" y="2133600"/>
              <a:ext cx="2057400" cy="12954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System (Plant)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858000" y="2014872"/>
              <a:ext cx="1524000" cy="1524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Sensors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5" idx="3"/>
              <a:endCxn id="7" idx="1"/>
            </p:cNvCxnSpPr>
            <p:nvPr/>
          </p:nvCxnSpPr>
          <p:spPr>
            <a:xfrm flipV="1">
              <a:off x="2590800" y="2781300"/>
              <a:ext cx="1143000" cy="26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3"/>
              <a:endCxn id="8" idx="2"/>
            </p:cNvCxnSpPr>
            <p:nvPr/>
          </p:nvCxnSpPr>
          <p:spPr>
            <a:xfrm flipV="1">
              <a:off x="5791200" y="2776872"/>
              <a:ext cx="1066800" cy="442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8" idx="4"/>
              <a:endCxn id="6" idx="0"/>
            </p:cNvCxnSpPr>
            <p:nvPr/>
          </p:nvCxnSpPr>
          <p:spPr>
            <a:xfrm rot="16200000" flipH="1">
              <a:off x="6914696" y="4244176"/>
              <a:ext cx="1414128" cy="352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6" idx="1"/>
              <a:endCxn id="5" idx="2"/>
            </p:cNvCxnSpPr>
            <p:nvPr/>
          </p:nvCxnSpPr>
          <p:spPr>
            <a:xfrm rot="10800000">
              <a:off x="1790700" y="3317360"/>
              <a:ext cx="4842220" cy="2169040"/>
            </a:xfrm>
            <a:prstGeom prst="bentConnector2">
              <a:avLst/>
            </a:prstGeom>
            <a:ln w="127000">
              <a:prstDash val="sysDot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538616" y="5029200"/>
              <a:ext cx="785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Rate R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2389812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</a:t>
              </a:r>
              <a:r>
                <a:rPr lang="en-US" baseline="-25000" dirty="0" err="1" smtClean="0"/>
                <a:t>i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240621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i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6200" y="4038600"/>
              <a:ext cx="328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r>
                <a:rPr lang="en-US" baseline="-25000" dirty="0" smtClean="0"/>
                <a:t>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2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</a:rPr>
              <a:t>	x</a:t>
            </a:r>
            <a:r>
              <a:rPr lang="en-US" baseline="-25000" dirty="0" smtClean="0">
                <a:latin typeface="Calibri"/>
              </a:rPr>
              <a:t>i+1</a:t>
            </a:r>
            <a:r>
              <a:rPr lang="en-US" dirty="0" smtClean="0"/>
              <a:t> = A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+ B </a:t>
            </a:r>
            <a:r>
              <a:rPr lang="en-US" dirty="0" err="1" smtClean="0">
                <a:latin typeface="Calibri"/>
              </a:rPr>
              <a:t>u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i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</a:rPr>
              <a:t>	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= C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+ 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-25000" dirty="0" err="1" smtClean="0">
                <a:latin typeface="Calibri"/>
              </a:rPr>
              <a:t>i</a:t>
            </a:r>
            <a:endParaRPr lang="en-US" baseline="-25000" dirty="0" smtClean="0">
              <a:latin typeface="Calibri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Rate R encoder and decoder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</a:rPr>
              <a:t>	</a:t>
            </a:r>
            <a:r>
              <a:rPr lang="en-US" dirty="0" err="1" smtClean="0">
                <a:latin typeface="Calibri"/>
              </a:rPr>
              <a:t>M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30000" dirty="0" err="1" smtClean="0">
                <a:latin typeface="Calibri"/>
              </a:rPr>
              <a:t>i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2</a:t>
            </a:r>
            <a:r>
              <a:rPr lang="en-US" baseline="30000" dirty="0" smtClean="0">
                <a:latin typeface="Calibri"/>
              </a:rPr>
              <a:t>R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</a:rPr>
              <a:t>	</a:t>
            </a:r>
            <a:r>
              <a:rPr lang="en-US" dirty="0" err="1">
                <a:latin typeface="Calibri"/>
              </a:rPr>
              <a:t>u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M</a:t>
            </a:r>
            <a:r>
              <a:rPr lang="en-US" baseline="30000" dirty="0" err="1" smtClean="0">
                <a:latin typeface="Calibri"/>
              </a:rPr>
              <a:t>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all modes are unstable,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5334000"/>
            <a:ext cx="3276601" cy="4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4876800" cy="10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 &gt; H(A) </a:t>
            </a:r>
            <a:r>
              <a:rPr lang="en-US" dirty="0" smtClean="0"/>
              <a:t>is necessary and sufficient to stabilize the system.</a:t>
            </a:r>
          </a:p>
          <a:p>
            <a:endParaRPr lang="en-US" dirty="0"/>
          </a:p>
          <a:p>
            <a:r>
              <a:rPr lang="en-US" dirty="0" smtClean="0"/>
              <a:t>Many different assumptions about noise and definitions of stability, but this threshold is the same in all cases.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Tatikonda</a:t>
            </a:r>
            <a:r>
              <a:rPr lang="en-US" sz="2400" dirty="0" smtClean="0"/>
              <a:t>, </a:t>
            </a:r>
            <a:r>
              <a:rPr lang="en-US" sz="2400" dirty="0" err="1" smtClean="0"/>
              <a:t>Mitter</a:t>
            </a:r>
            <a:r>
              <a:rPr lang="en-US" sz="2400" dirty="0" smtClean="0"/>
              <a:t> 04], [</a:t>
            </a:r>
            <a:r>
              <a:rPr lang="en-US" sz="2400" dirty="0" err="1" smtClean="0"/>
              <a:t>Baillieul</a:t>
            </a:r>
            <a:r>
              <a:rPr lang="en-US" sz="2400" dirty="0" smtClean="0"/>
              <a:t> 99, 02], [Nair et. al. 05, 07, 09], [Wong, Brockett 99]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67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 Theorem Converse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0" name="Ink 299"/>
              <p14:cNvContentPartPr/>
              <p14:nvPr/>
            </p14:nvContentPartPr>
            <p14:xfrm>
              <a:off x="6419007" y="2162607"/>
              <a:ext cx="0" cy="3168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6" name="Ink 325"/>
              <p14:cNvContentPartPr/>
              <p14:nvPr/>
            </p14:nvContentPartPr>
            <p14:xfrm>
              <a:off x="7044687" y="2541327"/>
              <a:ext cx="0" cy="2340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0"/>
                <a:ext cx="0" cy="234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78447"/>
            <a:ext cx="3962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2194287"/>
            <a:ext cx="42545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9832" y="1562618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Probabilistic Analysis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19600" y="1562618"/>
            <a:ext cx="0" cy="2475982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60938" y="1524000"/>
            <a:ext cx="256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Uncertainty Set Evolution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68965" y="4004647"/>
            <a:ext cx="7976814" cy="1250011"/>
            <a:chOff x="668965" y="4004647"/>
            <a:chExt cx="7976814" cy="12500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3" name="Ink 192"/>
                <p14:cNvContentPartPr/>
                <p14:nvPr/>
              </p14:nvContentPartPr>
              <p14:xfrm>
                <a:off x="2297367" y="4004647"/>
                <a:ext cx="0" cy="15840"/>
              </p14:xfrm>
            </p:contentPart>
          </mc:Choice>
          <mc:Fallback xmlns="">
            <p:pic>
              <p:nvPicPr>
                <p:cNvPr id="193" name="Ink 19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0" y="0"/>
                  <a:ext cx="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2" name="Ink 251"/>
                <p14:cNvContentPartPr/>
                <p14:nvPr/>
              </p14:nvContentPartPr>
              <p14:xfrm>
                <a:off x="3812607" y="4237927"/>
                <a:ext cx="0" cy="4320"/>
              </p14:xfrm>
            </p:contentPart>
          </mc:Choice>
          <mc:Fallback xmlns="">
            <p:pic>
              <p:nvPicPr>
                <p:cNvPr id="252" name="Ink 251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0" y="0"/>
                  <a:ext cx="0" cy="43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1021730" y="4081614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Using </a:t>
              </a:r>
              <a:r>
                <a:rPr lang="en-US" dirty="0" smtClean="0">
                  <a:solidFill>
                    <a:srgbClr val="C00000"/>
                  </a:solidFill>
                </a:rPr>
                <a:t>EPI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7800" y="4114800"/>
              <a:ext cx="3387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Using </a:t>
              </a:r>
              <a:r>
                <a:rPr lang="en-US" smtClean="0">
                  <a:solidFill>
                    <a:srgbClr val="C00000"/>
                  </a:solidFill>
                </a:rPr>
                <a:t>Brunn-Minkowski </a:t>
              </a:r>
              <a:r>
                <a:rPr lang="en-US" dirty="0" smtClean="0">
                  <a:solidFill>
                    <a:srgbClr val="C00000"/>
                  </a:solidFill>
                </a:rPr>
                <a:t>Inequality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25" name="Picture 24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65" y="4546600"/>
              <a:ext cx="3327400" cy="6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733958"/>
              <a:ext cx="34925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1755000" y="5427360"/>
              <a:ext cx="5906520" cy="99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43480" y="5414400"/>
                <a:ext cx="5931360" cy="10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3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Achievability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9547" y="3276600"/>
            <a:ext cx="255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Quantize to odd integers.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66800" y="4816899"/>
            <a:ext cx="6934200" cy="593301"/>
            <a:chOff x="914400" y="2961518"/>
            <a:chExt cx="6934200" cy="5933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14400" y="3048000"/>
              <a:ext cx="693420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527505" y="2987040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91271" y="2974279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86400" y="2980301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43800" y="2987040"/>
              <a:ext cx="152400" cy="121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7596" y="318548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1362" y="318548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76491" y="31812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69157" y="31677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14600" y="2974279"/>
              <a:ext cx="0" cy="13468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72000" y="2961518"/>
              <a:ext cx="0" cy="13468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5600" y="2978172"/>
              <a:ext cx="0" cy="13468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181006" y="2137881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 = a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+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1567934"/>
            <a:ext cx="414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simplicity, consider a noiseless system.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30055" y="3645932"/>
            <a:ext cx="535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x</a:t>
            </a:r>
            <a:r>
              <a:rPr lang="en-US" baseline="-25000" dirty="0" smtClean="0"/>
              <a:t>0</a:t>
            </a:r>
            <a:r>
              <a:rPr lang="en-US" dirty="0" smtClean="0"/>
              <a:t> is in [-1,1], then the error never gets larger than 1.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805980" y="5826642"/>
            <a:ext cx="1722911" cy="0"/>
          </a:xfrm>
          <a:prstGeom prst="line">
            <a:avLst/>
          </a:prstGeom>
          <a:ln w="190500" cap="rnd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04596" y="5641976"/>
            <a:ext cx="124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set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>
            <a:off x="3154425" y="5826642"/>
            <a:ext cx="42819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6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coding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use rate distortion theory to create an AWGN channel?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ignores the effect of delays.  Here LQR can be used to analyze the performance.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76400" y="2947680"/>
              <a:ext cx="6397200" cy="1624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7760" y="2943000"/>
                <a:ext cx="6420960" cy="16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1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Setting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250560"/>
            <a:ext cx="1600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32920" y="4953000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33800" y="2133600"/>
            <a:ext cx="20574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 (Plant)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2014872"/>
            <a:ext cx="1524000" cy="152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2590800" y="2781300"/>
            <a:ext cx="1143000" cy="26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2"/>
          </p:cNvCxnSpPr>
          <p:nvPr/>
        </p:nvCxnSpPr>
        <p:spPr>
          <a:xfrm flipV="1">
            <a:off x="5791200" y="2776872"/>
            <a:ext cx="1066800" cy="44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4"/>
            <a:endCxn id="6" idx="0"/>
          </p:cNvCxnSpPr>
          <p:nvPr/>
        </p:nvCxnSpPr>
        <p:spPr>
          <a:xfrm rot="16200000" flipH="1">
            <a:off x="6914696" y="4244176"/>
            <a:ext cx="1414128" cy="352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1"/>
            <a:endCxn id="5" idx="2"/>
          </p:cNvCxnSpPr>
          <p:nvPr/>
        </p:nvCxnSpPr>
        <p:spPr>
          <a:xfrm rot="10800000">
            <a:off x="1790700" y="3317360"/>
            <a:ext cx="4842220" cy="2169040"/>
          </a:xfrm>
          <a:prstGeom prst="bentConnector2">
            <a:avLst/>
          </a:prstGeom>
          <a:ln w="127000"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38616" y="5029200"/>
            <a:ext cx="7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71800" y="238981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240621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96200" y="4038600"/>
            <a:ext cx="32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41080" y="3333960"/>
              <a:ext cx="6184080" cy="239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1000" y="3318840"/>
                <a:ext cx="6202440" cy="24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5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00"/>
  <p:tag name="BMPHEIGHT" val="175"/>
  <p:tag name="SOURCE" val="\documentclass{slides}&#10;\pagestyle{empty}&#10;\usepackage{color}&#10;\begin{document}&#10;$$H(A) = \log |A|$$&#10;\end{document} 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B^n$&#10;\end{document} 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208"/>
  <p:tag name="SOURCE" val="\documentclass{slides}&#10;\pagestyle{empty}&#10;\usepackage{color}&#10;\begin{document}&#10;\color{red}&#10;$\hat{X}_1^n$&#10;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208"/>
  <p:tag name="SOURCE" val="\documentclass{slides}&#10;\pagestyle{empty}&#10;\usepackage{color}&#10;\begin{document}&#10;\color{red}&#10;$\hat{X}_2^n$&#10;\end{document} 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25"/>
  <p:tag name="BMPHEIGHT" val="158"/>
  <p:tag name="SOURCE" val="\documentclass{slides}&#10;\pagestyle{empty}&#10;\usepackage{color}&#10;\begin{document}&#10;%\color{blue}&#10;$\forall \epsilon&gt;0, \quad \exists n, f, g:$&#10;\end{document} 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16"/>
  <p:tag name="BMPHEIGHT" val="241"/>
  <p:tag name="SOURCE" val="\documentclass{slides}&#10;\pagestyle{empty}&#10;\usepackage{color}&#10;\begin{document}&#10;%\color{blue}&#10;$P_{U^n,V^n}(u,v) \; = \; \frac{1}{n} \sum_{i=1}^n \mathbf{1}((U_i,V_i) = (u,v))$&#10;\end{document} 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25"/>
  <p:tag name="BMPHEIGHT" val="141"/>
  <p:tag name="SOURCE" val="\documentclass{slides}&#10;\pagestyle{empty}&#10;\usepackage{color}&#10;\begin{document}&#10;%\color{blue}&#10;$p_{X,A,B}$&#10;\end{document} 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00"/>
  <p:tag name="BMPHEIGHT" val="275"/>
  <p:tag name="SOURCE" val="\documentclass{slides}&#10;\pagestyle{empty}&#10;\usepackage{color}&#10;\begin{document}&#10;%\color{blue}&#10;$P \; \left( \left\| P_{X^n, A^n, B^n} - p_{X,A,B} \right\|_{TV} &gt; \epsilon \right) \; &lt; \; \epsilon$&#10;\end{document} 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25"/>
  <p:tag name="SOURCE" val="\documentclass{slides}&#10;\pagestyle{empty}&#10;\usepackage{color}&#10;\begin{document}&#10;\color{blue}&#10;$A^n$&#10;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B^n$&#10;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08"/>
  <p:tag name="BMPHEIGHT" val="400"/>
  <p:tag name="SOURCE" val="\documentclass{slides}&#10;\pagestyle{empty}&#10;\usepackage{color}&#10;\begin{document}&#10;$$H(A) = \sum_{j : |\lambda_j|&gt;1} \log |\lambda_j|$$&#10;\end{document} 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00"/>
  <p:tag name="BMPHEIGHT" val="191"/>
  <p:tag name="SOURCE" val="\documentclass{slides}&#10;\pagestyle{empty}&#10;\usepackage{color}&#10;\begin{document}&#10;\color{blue}&#10;${\cal C} \; = \; \{ \mbox{ achievable } p_{X,A,B} \; \}$&#10;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25"/>
  <p:tag name="SOURCE" val="\documentclass{slides}&#10;\pagestyle{empty}&#10;\usepackage{color}&#10;\begin{document}&#10;\color{blue}&#10;$A^n$&#10;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B^n$&#10;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75"/>
  <p:tag name="BMPHEIGHT" val="183"/>
  <p:tag name="SOURCE" val="\documentclass{slides}&#10;\pagestyle{empty}&#10;\usepackage{color}&#10;\begin{document}&#10;${\cal C} \; = \; \{ \; p(x,a,b) \; : \; H(A) \geq I(X;A,B) \; \}$&#10;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33"/>
  <p:tag name="BMPHEIGHT" val="166"/>
  <p:tag name="SOURCE" val="\documentclass{slides}&#10;\pagestyle{empty}&#10;\usepackage{color}&#10;\begin{document}&#10;\color{red}&#10;$(A^n,B^n)_i$&#10;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33"/>
  <p:tag name="BMPHEIGHT" val="166"/>
  <p:tag name="SOURCE" val="\documentclass{slides}&#10;\pagestyle{empty}&#10;\usepackage{color}&#10;\begin{document}&#10;\color{red}&#10;$(A^n,B^n)_i$&#10;\end{document} 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166"/>
  <p:tag name="SOURCE" val="\documentclass{slides}&#10;\pagestyle{empty}&#10;\usepackage{color}&#10;\begin{document}&#10;$\sim p(a,b)$&#10;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25"/>
  <p:tag name="SOURCE" val="\documentclass{slides}&#10;\pagestyle{empty}&#10;\usepackage{color}&#10;\begin{document}&#10;\color{blue}&#10;$A^n$&#10;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75"/>
  <p:tag name="BMPHEIGHT" val="1241"/>
  <p:tag name="SOURCE" val="\documentclass{slides}&#10;\pagestyle{empty}&#10;\usepackage{color}&#10;\begin{document}&#10;\begin{eqnarray*}&#10;h(X_{i+1}|M^i) &amp; = &amp; h(AX_i + V_i | M^i) \\&#10;&amp; \geq &amp; \log |A| + h(X_i|M^i) \\&#10;&amp; = &amp; \log |A| + h(X_i|M^{i-1}) \\&#10;&amp; &amp;  - I(X_i;M_i|M^{i-1}) \\&#10;&amp; \geq &amp; \log |A| - R + h(X_i|M^{i-1}).&#10;\end{eqnarray*}&#10;\end{document} 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B^n$&#10;\end{document} 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25"/>
  <p:tag name="SOURCE" val="\documentclass{slides}&#10;\pagestyle{empty}&#10;\usepackage{color}&#10;\begin{document}&#10;\color{blue}&#10;$A^n$&#10;\end{document} 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B^n$&#10;\end{document} 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66"/>
  <p:tag name="BMPHEIGHT" val="166"/>
  <p:tag name="SOURCE" val="\documentclass{slides}&#10;\pagestyle{empty}&#10;\usepackage{color}&#10;\begin{document}&#10;$h(V^*) + (1-V^*) \log_2 3 = 1$&#10;\end{document} 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0"/>
  <p:tag name="BMPHEIGHT" val="133"/>
  <p:tag name="SOURCE" val="\documentclass{slides}&#10;\pagestyle{empty}&#10;\usepackage{color}&#10;\begin{document}&#10;$V^* \approx .82$&#10;\end{document} 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58"/>
  <p:tag name="BMPHEIGHT" val="216"/>
  <p:tag name="SOURCE" val="\documentclass{slides}&#10;\pagestyle{empty}&#10;\usepackage{color}&#10;\begin{document}&#10;$X_i^n, A_i - (X^{i-1},A^{i-1}) - B_i$&#10;\end{document} 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58"/>
  <p:tag name="BMPHEIGHT" val="166"/>
  <p:tag name="SOURCE" val="\documentclass{slides}&#10;\pagestyle{empty}&#10;\usepackage{color}&#10;\begin{document}&#10;$H(A) \geq I(X;A,B) + I(A;B)$&#10;\end{document} 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0"/>
  <p:tag name="BMPHEIGHT" val="133"/>
  <p:tag name="SOURCE" val="\documentclass{slides}&#10;\pagestyle{empty}&#10;\usepackage{color}&#10;\begin{document}&#10;%\color{blue}&#10;$S^n$&#10;\end{document} 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%\color{blue}&#10;$X^n$&#10;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33"/>
  <p:tag name="BMPHEIGHT" val="1525"/>
  <p:tag name="SOURCE" val="\documentclass{slides}&#10;\pagestyle{empty}&#10;\usepackage{color}&#10;\begin{document}&#10;\begin{eqnarray*}&#10;{\cal S}_i^+ &amp; = &amp; \{x_i \mbox{ consistant with } M^i \}, \\&#10;{\cal S}_i^- &amp; = &amp; \{x_i \mbox{ consistant with } M^{i-1} \}. \\&#10;&amp; &amp; \\&#10;\max_{M_i} Vol \; S_{i+1}^- &amp; \geq &amp; |A| \max_{M_i} Vol \; S_i^+ \\&#10;&amp; \geq &amp; \frac{|A|}{R} Vol \; S_i^-.&#10;\end{eqnarray*}&#10;\end{document} 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%\color{blue}&#10;$Y^n$&#10;\end{document} 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0"/>
  <p:tag name="BMPHEIGHT" val="158"/>
  <p:tag name="SOURCE" val="\documentclass{slides}&#10;\pagestyle{empty}&#10;\usepackage{color}&#10;\begin{document}&#10;%\color{blue}&#10;$\hat{S}^n$&#10;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16"/>
  <p:tag name="BMPHEIGHT" val="525"/>
  <p:tag name="SOURCE" val="\documentclass{slides}&#10;\pagestyle{empty}&#10;\usepackage{color}&#10;\begin{document}&#10;$$ \limsup_i \mathbf{E} \| X_i \|_2^2 \; \geq \; \frac{\frac{1}{2 \pi e} e^{\frac{2}{n} h(N)}}{1 - e^{- \frac{2}{n} (R - H(A))}}.  $$&#10;\end{document} 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66"/>
  <p:tag name="BMPHEIGHT" val="425"/>
  <p:tag name="SOURCE" val="\documentclass{slides}&#10;\pagestyle{empty}&#10;\usepackage{color}&#10;\begin{document}&#10;$$ \liminf_i \sup \| x_i \|_2^2 \; \geq \; \frac{\beta^{-1/n} \lambda({\cal V})^{1/n}}{1 - e^{- (R - H(A))/n}}.  $$&#10;\end{document} 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75"/>
  <p:tag name="BMPHEIGHT" val="275"/>
  <p:tag name="SOURCE" val="\documentclass{slides}&#10;\pagestyle{empty}&#10;\usepackage{color}&#10;\begin{document}&#10;$ R = R_0 &gt; \log \frac{1+p}{1-p}, $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25"/>
  <p:tag name="SOURCE" val="\documentclass{slides}&#10;\pagestyle{empty}&#10;\usepackage{color}&#10;\begin{document}&#10;\color{blue}&#10;$A^n$&#10;\end{document} "/>
  <p:tag name="TRANSPARENT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800</Words>
  <Application>Microsoft Office PowerPoint</Application>
  <PresentationFormat>On-screen Show (4:3)</PresentationFormat>
  <Paragraphs>227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cmsy10</vt:lpstr>
      <vt:lpstr>Calibri</vt:lpstr>
      <vt:lpstr>Office Theme</vt:lpstr>
      <vt:lpstr>Toward a Secure Data-Rate Theorem</vt:lpstr>
      <vt:lpstr>Control Setting</vt:lpstr>
      <vt:lpstr>Data Rate Theorem</vt:lpstr>
      <vt:lpstr>Intrinsic Entropy</vt:lpstr>
      <vt:lpstr>Data Rate Theorem</vt:lpstr>
      <vt:lpstr>Data Rate Theorem Converse</vt:lpstr>
      <vt:lpstr>Scalar Achievability</vt:lpstr>
      <vt:lpstr>Block coding tools</vt:lpstr>
      <vt:lpstr>Control Setting</vt:lpstr>
      <vt:lpstr>Synthesize a Channel</vt:lpstr>
      <vt:lpstr>Control Setting</vt:lpstr>
      <vt:lpstr>Simple Idea for no Delay</vt:lpstr>
      <vt:lpstr>Key Aspects of a Secure DRT Problem </vt:lpstr>
      <vt:lpstr>Combined Control and Communication</vt:lpstr>
      <vt:lpstr>No Rate – No Channel</vt:lpstr>
      <vt:lpstr>Define Empirical Coordination</vt:lpstr>
      <vt:lpstr>Coordination Region</vt:lpstr>
      <vt:lpstr>Result – No constraints</vt:lpstr>
      <vt:lpstr>Related Work</vt:lpstr>
      <vt:lpstr>Example – Collision Avoidance</vt:lpstr>
      <vt:lpstr>Example - Games</vt:lpstr>
      <vt:lpstr>General Results</vt:lpstr>
      <vt:lpstr>Alice and Bob Game</vt:lpstr>
      <vt:lpstr>Alice and Bob Game (answer)</vt:lpstr>
      <vt:lpstr>Alice and Bob Game (connection)</vt:lpstr>
      <vt:lpstr>General (causal) solution</vt:lpstr>
      <vt:lpstr>Noise in the system</vt:lpstr>
      <vt:lpstr>Thank you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Cuff</dc:creator>
  <cp:lastModifiedBy>Paul Cuff</cp:lastModifiedBy>
  <cp:revision>96</cp:revision>
  <dcterms:created xsi:type="dcterms:W3CDTF">2011-02-18T00:20:01Z</dcterms:created>
  <dcterms:modified xsi:type="dcterms:W3CDTF">2012-07-18T05:09:11Z</dcterms:modified>
</cp:coreProperties>
</file>