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81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2-13T01:18:29.5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1CCEF6B-A02D-4D8C-9D27-58769D32BF68}" emma:medium="tactile" emma:mode="ink">
          <msink:context xmlns:msink="http://schemas.microsoft.com/ink/2010/main" type="inkDrawing" rotatedBoundingBox="5323,4883 12387,4810 12395,5560 5330,5633" hotPoints="13580,5183 9141,5617 4686,5406 9125,4972" semanticType="enclosure" shapeName="Ellipse"/>
        </emma:interpretation>
      </emma:emma>
    </inkml:annotationXML>
    <inkml:trace contextRef="#ctx0" brushRef="#br0">11648 5109 4386,'-32'-14'5547,"15"9"-387,-8-5-387,11 8-3483,-10-2-129,11 4-387,-2-3-258,5 5-129,-2-7-129,-3 3 258,-9-3-258,-6 3 129,-10-2-258,-6 3 129,-9 1-129,-3 1 0,-1 7-129,6-1 129,3 1-129,5-3 0,6 3 0,2-7 129,-1-1-129,-7 0 0,-6 0 0,-12-1 129,-8-2-129,-8 3 129,-6 0-129,-2 2 129,2-2-129,6 1 129,4 0-129,6-1 129,6 0-129,-2-6 129,4-5 0,-9 4 0,-6-3 0,-3 1 0,-7-2 0,-4 5 0,0 3 0,2-1-129,1 3 0,7-1 129,7 0-129,5-1 0,0-1 0,-1 1 0,-2 0 129,-6-1-129,-4 1 0,-5 3 129,-3 0-129,2 0 0,1 0 0,10 5 0,5 0 0,9 1 0,7-2 0,5 0 0,2 1 0,-2 0-129,0-2 258,-5 2-129,-2-1 0,-1 3 0,2 1 0,0-2-129,6 1 129,6-2 0,5 2 0,7-2 0,1-4-129,2 3 129,-2-2 0,0-1 0,-4 2 0,-2-2 129,-1 0-258,-1-1 129,0 3 0,3-3 0,5 0 0,2 2 0,2-2 0,2 0 0,-1-2 0,-3-1 0,-1 3 0,-1 0 0,-7 0 0,2 0-129,-1 5 129,0-3 0,3 3 0,2-1 0,1 2 0,1-3 0,5 2 0,-2 2 0,-6-4 0,2 6 0,-4-6 0,-1 4 0,-1-3 0,3-1 0,2 0 0,2-1-129,2 0 129,2 0 0,-1 1 0,0 0 0,-4 6 0,-1-1 0,-2 3 0,-3 1 0,3 0 0,1-4 0,4 3 0,5-6 0,3 1-129,3-5 129,5-1 0,2 0 0,-3 0 0,1 0 0,-4 3 0,-1 0 0,-2 2 0,0-1 0,0 1 0,0-2 0,5-1 0,-1 0 0,4-2 0,0 0 0,0 0 0,0 0 0,-2 0 0,-3 1 0,0 5 0,-4 1 0,-1 1 0,2 0-129,2-1 129,-1-1 0,5-1 0,0 1 129,7-5-258,-3 3 129,10-4 0,-11 9 0,11-9 0,-15 19 0,8-9 0,-1 2 0,1 1-129,7-13 129,-13 19 0,13-19 0,-8 12 129,8-12-258,0 0 129,0 0 0,-3 10 0,3-10 0,1 15 0,4-3 0,4-1 0,3 6 0,5-6 0,9-2 0,6-5 0,4-1 0,6-3 0,2 0 0,1-5 0,2-2 0,1 6 0,-6 1 0,3 0 0,0 1 0,7 2 0,6-1 0,4 0 0,6-2-129,3 0 129,1-4 0,0 1 0,-4 3-129,-7-1 129,-6-1 0,-4 5 0,0 6 0,-1 3 0,4 1 0,4-1 0,9 0 0,4-5 0,6-2 0,1 0 0,2-5 0,-4 0 0,-5 0 0,-4 0 0,-3-1 0,-4-1 129,0 2-129,-2 3 0,6 0 129,8 0-129,7-5 0,3 0 0,5-5 0,3-3-129,-2-4 129,-3 0 129,-4 2-258,-9-1 129,-4 3 0,-4 4 0,-1 1 0,3-1 0,3 4 0,3-2 0,5-2 0,5 4 0,2-3 0,-3-2-129,-4-1 129,-5 1 0,-7 0 0,-6 0 0,-6 2 0,-2 0 0,-2 0-129,0 5 129,-1 0 0,7 0 0,-1 0 0,0 0-129,0 3 129,-4 0-129,-3-1 129,-3 1 0,-4-2 0,-4 3 0,0 2 0,1-1 0,4 2 0,3 0 0,6 0 0,3-1-129,2 1 129,5-3 0,-3-1 0,-2-2 0,-3-1-129,1 0 129,-7 0 129,1-1-129,0-3 0,2 1 0,2 0 0,1 3-129,6-2 129,1 2 0,-1 0 0,-2 1 0,-4 0 0,-5 4 0,-4-4 0,-6 1 0,-3 1 0,-3-2 0,2 2 129,2-1-129,4-1 0,2 1 0,4 0-129,0 1 129,-2 0 129,-2 1-258,-6-1 258,-4-1-258,-6 1 129,-3-3 129,-1 1-129,4-1 0,4-1 0,6 0 0,6-3 0,6 1 0,4 0 0,-1-1 0,-1-3 0,-8 2 0,-7-2 129,-9-1-129,-8-4 0,-7 0 0,-4 0 0,-2-2 0,0-2 0,4-3 0,3-2-129,-1 0 129,3 0 0,0-4 0,-5-1 0,-3-1 129,-5 1-129,-13 0 0,-10 2 0,-5-1 0,-6 2 0,-5-1 0,-2-1-129,-2-2 258,0-2-129,1-1 0,-5-3 0,-2-1 0,-11 2 129,-14 2-129,-14 3 129,-21 6-129,-12 10 0,-6 11-258,-4 2-3483,19 16-1419,12-4-516,30-1-774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2-13T01:18:23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A78C99B5-5BE5-4CBA-A76F-2A8021F7BC00}" emma:medium="tactile" emma:mode="ink">
          <msink:context xmlns:msink="http://schemas.microsoft.com/ink/2010/main" type="inkDrawing" rotatedBoundingBox="20651,3056 24307,3761 23845,6161 20189,5456" hotPoints="24038,4859 21971,5805 20099,4515 22166,3569" semanticType="enclosure" shapeName="Ellipse">
            <msink:sourceLink direction="with" ref="{2B6C9CEC-D97C-46F9-B1D5-F45A018B8938}"/>
          </msink:context>
        </emma:interpretation>
      </emma:emma>
    </inkml:annotationXML>
    <inkml:trace contextRef="#ctx0" brushRef="#br0">22504 3718 3096,'-14'-11'4644,"14"11"-129,0 0-1935,-22-23-516,22 23-516,-28-17-387,11 13-258,-12-11 0,0 5-129,-7-8-258,-2 2-129,-4-6-129,2 3 0,0-1-129,0 4-129,0 1 129,1 3-129,-4 4 129,-2 1-129,-7 7 129,-5 0 0,-4 4-129,-2 4 129,-5-3 129,2 2-129,3-4 0,3-1-129,4-2 129,2 0 0,1 3-129,-2-3 129,0 0-129,0 7 129,-4 8-129,-1 6 0,3 3 129,5 5-129,0 6 129,6 1-129,2 3 0,2 0 129,3-3-129,1 4 129,2-1 129,-2 1-129,1-2 0,6 0 0,4-1 129,6 4-258,5 0 258,7 3-258,6 2 0,3 7 0,3 1-129,6 5 258,2 3-129,0 0 0,0-1-129,0-1 387,4 1-129,0-1 0,3-2 0,2 3 0,2-3 0,3 4 0,2-3 129,5-1-387,0 0 129,6-3 0,3-1 0,3-2 0,5-2 0,6-5 0,4 1 0,6-1 0,4-4 129,4-1-258,3-3 258,4-2-258,4-6 258,0-2-129,2-3 0,1-6 0,2-6 0,3-5 0,-1-5 0,2-2 0,3 0 0,1-5 0,1-2 0,4 2 129,1 1-129,1-1 129,-2 0-129,1-6 0,-4 0 0,0-7 0,-5-1-129,0-5 387,-9-4-258,-6-3 258,-4-3-258,-9 1 129,-4-5 0,1 2 0,-5-6 0,-3-3-258,-1-7 0,-1-5 129,0-6 129,-3-7-129,-7-8 0,-12-5 0,-9-9-258,-14-9 129,-10-3 0,-13-6-129,-12 5 0,-5 0 0,-6 6 0,-3 2 0,-1 11 258,-1 6 0,-1 5-129,-8 5 129,-15-1-258,-17 9 129,-23 4 129,-22 7-129,-24 8 0,-20 9 0,-18 14 0,-12 11-129,3 12 258,2 16-258,25 22-1935,18-3-2709,31 11-774,26-6-516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2-13T01:18:40.7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0C66960D-C278-486A-843F-91D40B86961A}" emma:medium="tactile" emma:mode="ink">
          <msink:context xmlns:msink="http://schemas.microsoft.com/ink/2010/main" type="inkDrawing" rotatedBoundingBox="13696,7072 16532,9739 15824,10492 12988,7825" hotPoints="16367,10288 14448,9168 13104,7398 15023,8518" semanticType="enclosure" shapeName="Ellipse"/>
        </emma:interpretation>
      </emma:emma>
    </inkml:annotationXML>
    <inkml:trace contextRef="#ctx0" brushRef="#br0">14436 8008 1032,'0'0'4644,"0"0"0,0 0-1161,0-15-774,0 15-387,-6-15-1032,6 15 129,-6-18-645,6 18 0,-8-20-516,8 20 129,-16-21-387,4 10-129,-8 0 129,-1-3-129,-6 1 129,-4-4-129,-3-3 258,0 0-258,-1-1 258,2-2-129,4-1 129,-1-1-129,4 3 129,-2-2-129,-2 0 0,-1 2 0,-6 1 0,0 0 0,-5 0 0,0 4-129,-3-2 258,4 2-258,3 0 129,5 3 129,3 3-129,3 2 0,3 1 0,0 1 0,-3 5 0,1 0 0,-4 2 0,1 0 0,-4 7 0,2 0 129,1 2-129,4 4 0,3-1 0,7 6 0,2 1 0,6 0 0,4 5 0,-1 0 129,3 5-129,0 1 0,2 6 129,0 3 0,8 2-129,4 5 129,7 1 129,5-1-129,8 6 0,6-1 0,6-1 0,4 3-129,1 1 129,0 3 0,-1 4-129,1 0 0,1 6 0,3 5 0,2 4 129,5 1 0,7 4 0,6-2 0,4-2 0,2-1 0,0-4 0,0-7 0,0-2-129,-3-4 129,1 1-129,-1-3 129,-2 2 129,2 1-129,1-1 0,-1-1-129,-2-1 258,-3-3-258,-3-6 129,-4-2-129,-1-5 0,-1-1 0,0-2 0,-1-4 0,0-2 0,2 1 0,0-2 0,0-4 0,0 0 0,-2-6 0,-2 0 0,-4-5 0,-4-4 0,-6-7 0,-5-8 0,-8 2 0,-4-12 0,-7-10 0,-4-2 0,0-5-129,-3-4 258,-1-3-258,-5-1 129,-1 1 0,-5-5 0,-4-2 0,-11-4 0,-12-8-129,-13-7-129,-13-9 129,-7-6-129,-6-7 129,-2-5-129,-3-3 0,1 4 129,3 0 0,3 7 0,0 1 258,-7 5-258,-10 4 129,-15 0-129,-15-3 129,-14-2-129,-11-1 0,-3-2 129,2 4-129,5 2 129,8 4 129,12 10-258,10 11 258,14 14-516,0 12-4128,8 12-645,-2 6-645,6 4-516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2-13T01:17:52.0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84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1" timeString="2013-04-08T15:44:36.016"/>
    </inkml:context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72221D-5222-48E7-8FA0-D2B42AD3B171}" emma:medium="tactile" emma:mode="ink">
          <msink:context xmlns:msink="http://schemas.microsoft.com/ink/2010/main" type="writingRegion" rotatedBoundingBox="13587,3908 23300,3958 23293,5382 13579,5331"/>
        </emma:interpretation>
      </emma:emma>
    </inkml:annotationXML>
    <inkml:traceGroup>
      <inkml:annotationXML>
        <emma:emma xmlns:emma="http://www.w3.org/2003/04/emma" version="1.0">
          <emma:interpretation id="{C57F1301-9EA7-4E45-A4BB-435831593A29}" emma:medium="tactile" emma:mode="ink">
            <msink:context xmlns:msink="http://schemas.microsoft.com/ink/2010/main" type="paragraph" rotatedBoundingBox="13587,3908 23300,3958 23293,5382 13579,5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B48FA3-B59F-400E-949A-8C11EC0510F3}" emma:medium="tactile" emma:mode="ink">
              <msink:context xmlns:msink="http://schemas.microsoft.com/ink/2010/main" type="line" rotatedBoundingBox="13587,3908 23300,3958 23293,5382 13579,5331"/>
            </emma:interpretation>
          </emma:emma>
        </inkml:annotationXML>
        <inkml:traceGroup>
          <inkml:annotationXML>
            <emma:emma xmlns:emma="http://www.w3.org/2003/04/emma" version="1.0">
              <emma:interpretation id="{985FB89D-8C1C-4C4E-B649-2FE032ED775D}" emma:medium="tactile" emma:mode="ink">
                <msink:context xmlns:msink="http://schemas.microsoft.com/ink/2010/main" type="inkWord" rotatedBoundingBox="13514,4164 16948,3854 17080,5321 13646,5630"/>
              </emma:interpretation>
              <emma:one-of disjunction-type="recognition" id="oneOf0">
                <emma:interpretation id="interp0" emma:lang="en-US" emma:confidence="0">
                  <emma:literal>Ibiza')</emma:literal>
                </emma:interpretation>
                <emma:interpretation id="interp1" emma:lang="en-US" emma:confidence="0">
                  <emma:literal>Ibiza)</emma:literal>
                </emma:interpretation>
                <emma:interpretation id="interp2" emma:lang="en-US" emma:confidence="0">
                  <emma:literal>Ibiza}</emma:literal>
                </emma:interpretation>
                <emma:interpretation id="interp3" emma:lang="en-US" emma:confidence="0">
                  <emma:literal>Ibiza'}</emma:literal>
                </emma:interpretation>
                <emma:interpretation id="interp4" emma:lang="en-US" emma:confidence="0">
                  <emma:literal>Isaiah')</emma:literal>
                </emma:interpretation>
              </emma:one-of>
            </emma:emma>
          </inkml:annotationXML>
          <inkml:trace contextRef="#ctx0" brushRef="#br0">14374 4225 6708,'0'-16'5160,"0"16"-258,0-14-774,0 14-2322,0 0-645,-2 19-129,-5 1-387,4 8-258,-4 6 0,2 12-129,-1 7 0,1 8-129,-3 7 0,0 0-129,1-3 0,-2-5 0,1-7 0,2-12-129,5-13-258,1-28-1161,0 0-3483,13-22-129,4-8-258,-5-12-516</inkml:trace>
          <inkml:trace contextRef="#ctx0" brushRef="#br0" timeOffset="344.0196">14208 4313 5031,'-26'-7'5676,"26"7"-516,-16-22-129,16 22-1677,0-27-2193,8 8-516,4 2-258,7 6 0,3 3-129,9 7-129,5 0 0,8 7 0,1 2 0,6-1-258,4 0 0,-4-4-258,-1 4-387,-13-7-1161,1-3-2838,-18 3-387,-6 12-258,-14 1-387</inkml:trace>
          <inkml:trace contextRef="#ctx0" brushRef="#br0" timeOffset="624.0357">13971 4959 9030,'-27'22'5547,"27"-22"-129,11-2-1032,11 1-3096,3-6-387,7 4-258,4-4-129,5 1-258,5 0 0,5 3-258,3-1 0,5-1-129,5 2-516,-5-10-3225,8 8-1290,-9-12-387,-1 7-516</inkml:trace>
          <inkml:trace contextRef="#ctx0" brushRef="#br0" timeOffset="1140.0652">15173 4094 8901,'0'0'5418,"0"0"-516,-15-10-129,5 13-3483,-9-1-387,7 8-387,-5 3-129,1 6-129,-2 3-129,0 8 0,-6 8-129,-2 8 129,-4 8 0,0 8 0,-4 7 0,2 7 129,5 1-129,6 2-129,8-2 129,12-2-129,5-6-129,16-17-903,12-2-3999,4-19-516,6-8-258,-3-16-516</inkml:trace>
          <inkml:trace contextRef="#ctx0" brushRef="#br0" timeOffset="1967.1124">15493 4355 5160,'-9'2'5289,"10"-14"-258,-1 12-387,9-29-2451,-9 29-1032,8-15-258,-8 15-258,0 0-258,0 0 0,-13 15-129,-1-1 0,-7 5-129,1-1 129,-4 1-129,1 0 0,0 3 0,0-4 0,3-2 0,2 1 0,3 1-129,6-2 0,5 3 0,4 0 0,5 1 0,11 2 0,6-1-129,7 4 129,1 3 0,1 2 129,-5 6-129,-5-2 0,-6 5 129,-10 0-129,-9-2 129,-9-5-129,-10-3 129,0-9-258,-1-7-258,0-13-1419,11-1-3225,4-14-129,9 1-387,9-8-645</inkml:trace>
          <inkml:trace contextRef="#ctx0" brushRef="#br0" timeOffset="2228.1273">15763 4966 9030,'19'2'5418,"-19"9"-129,0 10-387,-12 0-3741,0 17-516,-4 1-387,5 4 0,3 0-387,3-9-258,8 2-3225,0-19-1419,11-10-258,-5-14-387</inkml:trace>
          <inkml:trace contextRef="#ctx0" brushRef="#br0" timeOffset="2391.1367">15816 4623 12771,'-7'-10'5418,"-13"2"-258,10 8-774,10 0-9030,-12 0-516,12 0-516,10-24-645</inkml:trace>
          <inkml:trace contextRef="#ctx0" brushRef="#br0" timeOffset="11743.6717">15620 4189 4386,'8'-26'5160,"-8"26"-258,9-14-129,0 14-2451,-9 0-774,0 0-645,0 0-129,0 0-387,-5 11-129,3 1-129,1 1-129,1 3 129,0 6-129,1 3 0,1 6-129,-2 3 129,0 2-258,0-1-129,0 3-516,-7-14-387,6 1-3354,1-25-129,0 11-516,3-22-129</inkml:trace>
          <inkml:trace contextRef="#ctx0" brushRef="#br0" timeOffset="11994.6859">15661 4281 5547,'-3'-14'5160,"3"14"-516,0-15-258,10 13-2967,-6-13-258,8 6-645,0-3-129,1 0-258,2 2-129,-2-2-387,3 5-387,-10-6-3483,5 7-258,-11 6-387,0 0-258</inkml:trace>
          <inkml:trace contextRef="#ctx0" brushRef="#br0" timeOffset="12183.6967">15694 4243 9159,'-16'21'5031,"12"-6"-258,4-15-258,0 27-3870,5-8-387,9-2-387,6 9-903,-3-8-3354,5 1-387,-3-1-645,-1-1 0</inkml:trace>
          <inkml:trace contextRef="#ctx0" brushRef="#br0" timeOffset="21075.2054">13786 4173 5547,'1'-13'5289,"-2"2"-258,1 11-258,-18-7-2838,18 7-774,-10 4-129,10-4-516,0 14-258,0-1 0,5 6-129,1 7 0,-3 13-129,-3 12 0,0 7-129,-9 10 129,-4 3-387,1-9-258,5 5-3354,-4-21-1032,5-10-129,-1-24-645</inkml:trace>
          <inkml:trace contextRef="#ctx0" brushRef="#br0" timeOffset="21319.2193">13583 4709 8127,'0'0'5160,"0"-9"129,3-5-645,13 4-3612,-1 0-129,10 3-516,2 2-129,7 2-129,3 3-129,2-1-258,5 1-516,-7-8-1161,4 6-2967,-11-4-258,-6 6-258,-11-2-516</inkml:trace>
          <inkml:trace contextRef="#ctx0" brushRef="#br0" timeOffset="21676.2397">13669 4906 1806,'4'-14'5160,"-4"14"-258,-4-7 0,0 15-2451,-6-2-1161,10 11-387,-3 1-129,3 7-258,0 2-129,0 9 0,-4 3-258,3 9 0,-4-2 0,-1 2-129,-1-3-258,-2-9-516,9-3-3870,0-18-387,0-15-387,6-6-129</inkml:trace>
          <inkml:trace contextRef="#ctx0" brushRef="#br0" timeOffset="21888.2518">13679 5071 7482,'-5'-27'5547,"11"17"-516,3-10-387,11 6-3612,1-6-645,4-1-258,6 0-645,-9-12-1806,4 13-2322,-10-4-387,-5 8-774,-11-1 387</inkml:trace>
          <inkml:trace contextRef="#ctx0" brushRef="#br0" timeOffset="22070.2623">13689 5045 5676,'1'16'6063,"12"11"-645,-13-27-129,22 36-1806,-6-15-2967,3 4-516,11 4-4902,-10-3-387,7-6-516,-3-9-645</inkml:trace>
          <inkml:trace contextRef="#ctx0" brushRef="#br0" timeOffset="10539.6028">16095 4474 4902,'0'0'5160,"5"-7"-129,-5 7-516,13-8-2838,-13 8-387,0 0-387,0 0-387,11 0 129,-11 0-258,18 5-129,-4-5 0,6 0 0,4-8 0,3 1-129,0-2 129,-2-1-129,-3 5-129,-3 5 129,-5 0 0,-6 9 0,-2 6-129,-3 3 129,-3 2-129,0 2 129,-3 0-129,-4 2 0,-2 2 0,-2 1 0,-3 0 0,-2 5 0,0 1 129,0 1-129,-1 1 0,4 0 0,3-1 129,3-5-129,7-4 258,2-6-258,9-3 129,5-8-129,3-3 129,4-2 0,6-3-129,-1 3 0,0 1 0,0-2-258,-1 5 0,-7 0-516,2 7-3483,-12-8-903,-10-6-258,0 0-645</inkml:trace>
          <inkml:trace contextRef="#ctx0" brushRef="#br0" timeOffset="10959.6268">16186 4798 6321,'-7'-24'5418,"7"24"-258,-10-24-1161,10 24-1548,0 0-1032,0 0-387,-6-13-387,6 13-129,5-5-129,7-3-129,4 1-129,3-3 0,5-1-129,2 1-129,4 7-258,-1-6-1161,5 6-3483,-6 3-258,1 8-258,-6-6-516</inkml:trace>
          <inkml:trace contextRef="#ctx0" brushRef="#br0" timeOffset="14031.8024">16534 4286 1032,'9'-9'4515,"-9"9"0,0 0-129,-9 5-1548,9 6-1032,0-11-516,0 20-258,0-20-129,0 25-258,0-10-129,3-1-129,-3 1-129,0 3 0,0-4 0,0 0-258,0-14 129,0 17 0,0-17-129,0 0 129,12-11 0,0-6-129,2-4 129,4-4 0,-1-1 0,1 4-129,-1 3 0,-4 8 129,-1 9-129,-4 4 0,-4 18-129,3 4 0,4 14-2064,-2-14-2451,9-1-516,-1-13-258,7-10-645</inkml:trace>
          <inkml:trace contextRef="#ctx0" brushRef="#br0" timeOffset="17319.9906">16843 4045 5160,'-33'-13'4902,"21"-1"-258,12 14 129,-10-31-3354,15 19 129,-4-8-516,12 7 129,-6-1-387,4 11 129,-11 3-387,14 9-129,-9 12-129,5 11-129,-1 9 129,7 13-258,4 15 0,6 15-129,1 19 129,3 9-129,-6 14 129,-4 11 0,-11 5-129,-10-6 129,-13-13 0,-9-21-129,3-25-4257,-6-38-774,12-37-387,8-31-387</inkml:trace>
        </inkml:traceGroup>
        <inkml:traceGroup>
          <inkml:annotationXML>
            <emma:emma xmlns:emma="http://www.w3.org/2003/04/emma" version="1.0">
              <emma:interpretation id="{BB3D179A-7C71-4FD2-8829-B57352E6C33C}" emma:medium="tactile" emma:mode="ink">
                <msink:context xmlns:msink="http://schemas.microsoft.com/ink/2010/main" type="inkWord" rotatedBoundingBox="17733,4553 17771,4830 17543,4861 17505,4584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:</emma:literal>
                </emma:interpretation>
                <emma:interpretation id="interp7" emma:lang="en-US" emma:confidence="0">
                  <emma:literal>..</emma:literal>
                </emma:interpretation>
                <emma:interpretation id="interp8" emma:lang="en-US" emma:confidence="0">
                  <emma:literal>.</emma:literal>
                </emma:interpretation>
                <emma:interpretation id="interp9" emma:lang="en-US" emma:confidence="0">
                  <emma:literal>&amp;</emma:literal>
                </emma:interpretation>
              </emma:one-of>
            </emma:emma>
          </inkml:annotationXML>
          <inkml:trace contextRef="#ctx0" brushRef="#br0" timeOffset="17628.0082">17508 4584 8514,'0'0'5547,"0"0"-516,0 0-129,0 0-3354,0 0-645,0 0-387,0 0-258,12 9-258,8-9-387,12 5-774,-2-10-3741,16 3-129,-3-12-387,2 7-258</inkml:trace>
          <inkml:trace contextRef="#ctx0" brushRef="#br0" timeOffset="17802.0181">17543 4848 10449,'0'10'5676,"25"-10"-516,-3-3-129,15-4-4386,-3 3-5160,1-2-387,1-5-645,-1-5-903</inkml:trace>
        </inkml:traceGroup>
        <inkml:traceGroup>
          <inkml:annotationXML>
            <emma:emma xmlns:emma="http://www.w3.org/2003/04/emma" version="1.0">
              <emma:interpretation id="{D4D7780E-17A5-414D-AA94-70CA45A2466A}" emma:medium="tactile" emma:mode="ink">
                <msink:context xmlns:msink="http://schemas.microsoft.com/ink/2010/main" type="inkWord" rotatedBoundingBox="18331,4174 19622,4104 19677,5120 18386,5190"/>
              </emma:interpretation>
              <emma:one-of disjunction-type="recognition" id="oneOf2">
                <emma:interpretation id="interp10" emma:lang="en-US" emma:confidence="0">
                  <emma:literal>His)</emma:literal>
                </emma:interpretation>
                <emma:interpretation id="interp11" emma:lang="en-US" emma:confidence="0">
                  <emma:literal>Has)</emma:literal>
                </emma:interpretation>
                <emma:interpretation id="interp12" emma:lang="en-US" emma:confidence="0">
                  <emma:literal>his)</emma:literal>
                </emma:interpretation>
                <emma:interpretation id="interp13" emma:lang="en-US" emma:confidence="0">
                  <emma:literal>It(s)</emma:literal>
                </emma:interpretation>
                <emma:interpretation id="interp14" emma:lang="en-US" emma:confidence="0">
                  <emma:literal>Has</emma:literal>
                </emma:interpretation>
              </emma:one-of>
            </emma:emma>
          </inkml:annotationXML>
          <inkml:trace contextRef="#ctx0" brushRef="#br0" timeOffset="18468.0563">18390 4311 7998,'-5'-32'5289,"0"10"0,5 3-516,-2-6-3225,5 8-774,2 3-258,-5 14-387,19-2 0,-11 14-129,0 17 0,-2 20 0,-5 11 0,-1 17 129,0 11 0,-7 10 0,-5 5 0,0-1 0,3-7-129,3-15-258,6-8-1032,-1-34-3612,12-17-258,2-25-387,8-23-516</inkml:trace>
          <inkml:trace contextRef="#ctx0" brushRef="#br0" timeOffset="18932.0828">18472 4625 8256,'-40'-12'5547,"30"4"-387,9-6-516,12 0-3483,9 4-774,11 0-258,3 9-516,-2-3-1161,4 7-3096,-7 5-516,-3 4-129,-8-3-645</inkml:trace>
          <inkml:trace contextRef="#ctx0" brushRef="#br0" timeOffset="18740.0718">18670 4182 6837,'-8'0'5547,"4"11"-258,4 19-387,-4 4-2709,4 17-1419,4 8-387,0 15 0,1 6-129,-2 5-129,-3 2 0,0-2-129,-3-7 0,-4-13-258,2-7-645,-9-25-4128,9-13 0,5-20-516,-9-18-387</inkml:trace>
          <inkml:trace contextRef="#ctx0" brushRef="#br0" timeOffset="19476.1138">19168 4183 5676,'-9'0'5289,"-6"6"-258,1 5-387,-10-5-2967,10 13-645,-5-5-516,5 10 0,-1 0-129,3 9-129,-1 2 0,0 9-129,-4 3 129,1 12-129,-2 4 129,0 1 0,1 3-129,3-3 0,7-6 129,7-11-387,19-6-645,7-22-4257,15-10-129,1-9-387,4-12-516</inkml:trace>
          <inkml:trace contextRef="#ctx0" brushRef="#br0" timeOffset="19924.1395">19357 4346 8643,'-17'0'5547,"8"3"-387,-3-3-258,2 5-3999,-3 4-387,-1 3-258,-3 4-129,3 4 0,-3 1 0,3 3 0,3 0 0,6-1 0,5-3 0,1-4-129,12 1 0,4-6 0,2 1 129,5-2-129,-2 2-129,-2 3 129,-1-1 0,-4 6 0,-5 4 0,-4 1 129,-4 0 0,-2 1 0,-11 2 129,-1-1-387,-7 1 129,-5-6-516,6 4-903,-5-16-3612,9-3-258,1-11-516,12-10-258</inkml:trace>
          <inkml:trace contextRef="#ctx0" brushRef="#br0" timeOffset="20248.1581">19520 4153 7998,'-13'-19'5805,"13"19"-516,-1-18-258,1 18-3225,11-6-1161,2 9-387,3 15-129,1 8 0,0 17-129,2 12 0,0 13-129,-3 14 258,-6 12-129,-10 7 129,-3 4 0,-10-1-129,-8-5 0,-13-19-1161,-3-7-3870,-11-27-258,1-20-516,-3-26-387</inkml:trace>
        </inkml:traceGroup>
        <inkml:traceGroup>
          <inkml:annotationXML>
            <emma:emma xmlns:emma="http://www.w3.org/2003/04/emma" version="1.0">
              <emma:interpretation id="{2B6C9CEC-D97C-46F9-B1D5-F45A018B8938}" emma:medium="tactile" emma:mode="ink">
                <msink:context xmlns:msink="http://schemas.microsoft.com/ink/2010/main" type="inkWord" rotatedBoundingBox="-816,19163 21466,3618 32349,19218 10067,34764">
                  <msink:destinationLink direction="with" ref="{A78C99B5-5BE5-4CBA-A76F-2A8021F7BC00}"/>
                </msink:context>
              </emma:interpretation>
              <emma:one-of disjunction-type="recognition" id="oneOf3">
                <emma:interpretation id="interp15" emma:lang="en-US" emma:confidence="0">
                  <emma:literal>-pintsize</emma:literal>
                </emma:interpretation>
                <emma:interpretation id="interp16" emma:lang="en-US" emma:confidence="0">
                  <emma:literal>-pintsize)</emma:literal>
                </emma:interpretation>
                <emma:interpretation id="interp17" emma:lang="en-US" emma:confidence="0">
                  <emma:literal>-initialize)</emma:literal>
                </emma:interpretation>
                <emma:interpretation id="interp18" emma:lang="en-US" emma:confidence="0">
                  <emma:literal>-intestate)</emma:literal>
                </emma:interpretation>
                <emma:interpretation id="interp19" emma:lang="en-US" emma:confidence="0">
                  <emma:literal>-intestacy)</emma:literal>
                </emma:interpretation>
              </emma:one-of>
            </emma:emma>
          </inkml:annotationXML>
          <inkml:trace contextRef="#ctx0" brushRef="#br0" timeOffset="23705.3558">20070 4746 3225,'-14'3'5418,"7"9"-129,7-12-258,-3 20-1935,3-20-1677,15 0-516,6-3 0,3-2-387,3-5-258,4 5 129,1-1-258,-1 3-258,3 3-645,-10 0-4386,10 3 258,-5-5-774,2 2-258</inkml:trace>
          <inkml:trace contextRef="#ctx1" brushRef="#br1">20339 4647,'-19'0,"19"0,19 0,-19 0,0-20,0 20,20 0,0 0,-1 0,1 0,-20 20,20-20,0 0,-20 19,19-19,-19 20,20-20,0 20,-1-20,1 0,0 0,-1 0,-19 0,20 19,-20-19,0 0,20 0,-20 0,0 0,19 0,1-19,-20-1,0 20,0 0</inkml:trace>
          <inkml:trace contextRef="#ctx1" brushRef="#br1" timeOffset="3544.3544">20477 4784,'0'0,"0"0,0 0,0 20,0 0,20-20,-20 19,0 1,0 0,0-20,0 20,0-1,0-19,0 20,0 0,0-1,0-19,0 20,0 0,0-20,0 19,0 1,-20-20,20 20,0-20,0 0,0 0,-19 39,-1-39,20 20</inkml:trace>
          <inkml:trace contextRef="#ctx1" brushRef="#br1" timeOffset="6655.6655">20497 4981,'0'0,"0"0,0 0,0-19,0 19,0 0,0 0,20 0,-1 0,-19 0,20 0,-20-20,0 0,0 20,0-19,20 19,-20-20,19 20,1 0,-20-20,20 0,-1 20,-19 0,0 0,20-19,-20 19</inkml:trace>
          <inkml:trace contextRef="#ctx1" brushRef="#br1" timeOffset="8662.8662">20556 5001,'0'0,"-20"0,20 0,0 20,0-1,0 1,0-20,0 0,0 20,20-20,-20 0,20 19,-1 1,40 0,-59-20,0 0,20 20,0-20,-1 19,-19 1,0-20</inkml:trace>
          <inkml:trace contextRef="#ctx1" brushRef="#br1" timeOffset="-2529.2529">20576 4253,'-20'0,"20"0,20 0,-20 0,-20 0,20 0,20 0,-20 19,0-19,0 0,0 20,0-20,0 20,0-20,0 20,0-20,0 19,0-19,0 20,0 0,0-20,0 19,0 1,0-20,0 20,-20-1,20-19,0 0,0 20,0-20,0 20,0-20,0 19</inkml:trace>
          <inkml:trace contextRef="#ctx0" brushRef="#br0" timeOffset="24216.3851">20751 4258 10191,'0'0'5418,"0"0"-258,0 0-1677,-6 4-2451,4 18-387,-1 10-516,3 13 129,-3 10-258,-1 11 129,0 9 0,-5 5 0,4-2 129,-4-7-129,2-5-129,1-18-387,6-6-1032,0-28-3612,9-13-129,3-15-645,10-9-258</inkml:trace>
          <inkml:trace contextRef="#ctx0" brushRef="#br0" timeOffset="24646.4097">20787 4686 9159,'-22'-15'5547,"22"15"-258,-1-20-129,8 14-4257,9-4-516,8-3-1548,10 11-3741,-1-5-258,3 7-516,-3-2-516</inkml:trace>
          <inkml:trace contextRef="#ctx0" brushRef="#br0" timeOffset="24482.4003">20970 4311 7224,'0'-15'5547,"0"15"-387,-10 0 0,10 0-3612,-8 38-774,3-2-387,5 10-129,-3 5 0,0 11-129,-3 5 129,-3-2-129,0 2 0,-2-7-129,1-4-258,-8-14-903,10-3-3741,-6-22-129,14-17-645,-15 0-129</inkml:trace>
          <inkml:trace contextRef="#ctx0" brushRef="#br0" timeOffset="24988.4291">21409 4288 7740,'5'-12'5676,"-8"0"-387,-14 8-387,6 7-3741,-12 6-645,3 10-129,-1 1-129,0 10-129,2 0 129,2 12-129,3 8-129,3 5 258,-4 6 0,3 5 0,-1 2-129,4 2 129,3-1 0,6-5-129,1-4-129,11-14-516,14-9-4515,-1-14-258,6-10-387,-2-16-516</inkml:trace>
          <inkml:trace contextRef="#ctx0" brushRef="#br0" timeOffset="25455.4559">21682 4391 8385,'-14'-20'5547,"3"19"-258,-8-6-387,7 8-3741,-5-1-774,5 6 0,0 2-258,0 5 0,1 1-129,1 5 0,-2 7 0,-2-2 0,-3 4 0,0-1 0,2-1 129,4-4-129,6-3 0,5-5 129,11-7-129,9-1 129,10-1-129,1 1 0,2 2-129,-2 4 258,-8 8-258,-9 4 258,-14 5 0,-6 5 129,-14 1 0,-7 1-129,-5-4 129,-2-9-387,12 3-4515,-2-21-516,15-5-516,8-15-645</inkml:trace>
          <inkml:trace contextRef="#ctx0" brushRef="#br0" timeOffset="26339.5064">21998 4318 1161,'0'0'2967,"0"-18"-1806,15 14 774,-6-13 0,10 14 387,-12-16 516,9 17 129,-16-18 0,0 20-387,-8-1-774,-1 2-645,-8 3-516,6 14-129,-2 4-258,5 10-129,4 9 0,4 10-129,0 10 0,5 14 258,-1 9-129,-1 2 0,-3 5 0,-2-4 0,-4-7 0,-4-15-516,9-17-4515,-8-21-387,9-27-387,0 0-516</inkml:trace>
          <inkml:trace contextRef="#ctx1" brushRef="#br1" timeOffset="13216.3215">21757 4213,'0'0,"0"0,0 20,0 0,0-1,0 1,0 0,0 0,0-20,0 19,0 1,0 0,0-20,0 0,0 0,0 19,0-19,0 20,0 0,0-1,0-19</inkml:trace>
          <inkml:trace contextRef="#ctx1" brushRef="#br1" timeOffset="15127.5126">21757 4371,'0'0,"0"-20,0 20,20-19,-20 19,0 0,19 0,-19 0,0-20,0 20,20 0,0-20,-20 20,20 0,-20-20,0 20,19 0,1 0,-20-19,0 19,0-20,20 20</inkml:trace>
          <inkml:trace contextRef="#ctx1" brushRef="#br1" timeOffset="20121.0119">21836 4312,'20'0,"-20"20,39-1,-59-19,40 0,-20 0,0 20,20-20,-20 0,0 0,0 0,0 20,0-20,0 0,0 19,19-19,-19 20,0 19,0-39,0 0,0 0,0 20</inkml:trace>
          <inkml:trace contextRef="#ctx1" brushRef="#br1" timeOffset="28167.8165">20477 4804,'0'20,"0"-20,20 19,-20-19,0 20,0 0,0 0,20-20,-20 0,0 19,0-19,0 20,0-20,0 20,0-20,0 19,0 1,0 0,0-20,0 19,0 1,0 0,0-20,0 0,0 19,0-19,0 20,0 0,0-20,0 20,0-20,0 19,-20-19,20 20,0 0,0-20,0 0,0 0,20-20,-20 20,0-20,19 20,-58-39,39 39,0 0,0-20,39 20,-19 0,-20-20,0 20,0-19,0 19,0-20,0 20,0-20,-39 1,39 19,-20-20,20 20,0-20,0 20,0-19,0 19,0-20,0 20,-20-20,20 20,0-19,0 19,0-20,0 20,20 0,-20 0,20 0,-20 20,0-1,0 1,-20-20,20 20,-20-1,20 1,0 0,0-1,0-19,0 20,0 0,-19-20,19 19,0 1,-20-20,20 0,0 0,0 20,0-20</inkml:trace>
          <inkml:trace contextRef="#ctx1" brushRef="#br1" timeOffset="30176.0173">20477 5159,'0'19,"0"-19,0 40,-19-40,19 0,19 19,-19-19,0 0,0 0</inkml:trace>
          <inkml:trace contextRef="#ctx1" brushRef="#br1" timeOffset="32032.2029">20556 5080,'0'-20,"0"20,0 0,0 20,0-1,0-19,0 20,20-20,-20 0,0 20,0 0,19-20,21 0,-21 0,1 19,0-19,-40 0,20 20,0-20</inkml:trace>
          <inkml:trace contextRef="#ctx1" brushRef="#br1" timeOffset="33904.3901">20694 4843,'0'0,"0"20,0-20,0 20,-20-20,20 20,-20-20,20 19,-19-19,19 20,0-20,0 20,0-1,-20-19,20 0,0 20,0-20,-20 0,20 20,0 19,-19-39</inkml:trace>
          <inkml:trace contextRef="#ctx0" brushRef="#br0" timeOffset="28391.6238">22319 4529 129,'-16'-5'4644,"7"2"129,9 3 129,-12-18-1935,12 18-1032,2-11-516,7 8-129,-9 3-387,12-12 0,-12 12 0,17-9-387,-9 8-129,3 1-129,5-4 0,2 2-258,8-5 129,6 3-129,-1-3 0,4 3-129,-3 1 129,-6 2-129,-5 2 0,-11 9 129,-10 10-129,-3 2 258,-9 8-258,-5 4 129,-2 7 0,1 6 258,-2 1-129,6 1 129,4 2-129,3-3 129,4-3 0,3-6-129,10-9 129,1-9-129,8-4-258,5-7 0,3 1-903,-6-11-3999,9 0-129,-6-6-258,3-2-645</inkml:trace>
          <inkml:trace contextRef="#ctx0" brushRef="#br0" timeOffset="28658.639">22392 4730 6063,'-23'-22'6063,"13"10"-774,10 12 0,-5-20-2451,5 20-2193,14 3-258,6 2-258,9-1-129,8-4-387,14 4-3870,-5-5-1032,7-4-258,-8-6-387</inkml:trace>
          <inkml:trace contextRef="#ctx0" brushRef="#br0" timeOffset="29120.6656">22810 4473 3483,'0'0'5805,"0"0"-516,0 0-258,-1-12-2451,5 14-1419,-4-2-387,3 11-129,-3-11-258,0 26-129,-6-10-129,1 1 0,-2-2 0,1-1-129,4-4 129,2-10-129,0 0 0,12 0 0,2-10 0,3-9 129,5-3 0,0-4-129,-3 0 129,1 3-129,-5 1 129,-3 6 0,-2 8-129,-10 8 0,12 3-129,-6 8 129,0 9 0,0 3 0,0 3 0,3 2 0,-1-1-258,-2-8-387,7 6-3612,-13-25-774,16 17-258,-7-17-774</inkml:trace>
          <inkml:trace contextRef="#ctx0" brushRef="#br0" timeOffset="29467.6854">23088 4150 9417,'-24'-7'5676,"24"7"-516,-14 0 0,14 0-4128,4 20-516,13-3-258,7 7-129,5 10 0,7 9-129,3 10 129,-4 13-129,-2 11 0,-10 11 129,-16 10 0,-10 12 0,-20-1 0,-13 0 0,-11-12-387,4-1-4515,-14-30-516,6-20-387,3-25-645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8DD2-1B5F-432F-831D-71F4BD5E8B8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C34B-123D-49FD-85A8-64CCD195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8DD2-1B5F-432F-831D-71F4BD5E8B8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C34B-123D-49FD-85A8-64CCD195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6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8DD2-1B5F-432F-831D-71F4BD5E8B8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C34B-123D-49FD-85A8-64CCD195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2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8DD2-1B5F-432F-831D-71F4BD5E8B8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C34B-123D-49FD-85A8-64CCD195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4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8DD2-1B5F-432F-831D-71F4BD5E8B8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C34B-123D-49FD-85A8-64CCD195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2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8DD2-1B5F-432F-831D-71F4BD5E8B8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C34B-123D-49FD-85A8-64CCD195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0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8DD2-1B5F-432F-831D-71F4BD5E8B8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C34B-123D-49FD-85A8-64CCD195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0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8DD2-1B5F-432F-831D-71F4BD5E8B8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C34B-123D-49FD-85A8-64CCD195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8DD2-1B5F-432F-831D-71F4BD5E8B8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C34B-123D-49FD-85A8-64CCD195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5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8DD2-1B5F-432F-831D-71F4BD5E8B8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C34B-123D-49FD-85A8-64CCD195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7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8DD2-1B5F-432F-831D-71F4BD5E8B8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C34B-123D-49FD-85A8-64CCD195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2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08DD2-1B5F-432F-831D-71F4BD5E8B8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4C34B-123D-49FD-85A8-64CCD195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1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1.xml"/><Relationship Id="rId7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9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Equivocation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Special Case of Distortion-based Characterization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Examples of rate-equivocation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Gunduz</a:t>
            </a:r>
            <a:r>
              <a:rPr lang="en-US" dirty="0" smtClean="0"/>
              <a:t>-</a:t>
            </a:r>
            <a:r>
              <a:rPr lang="en-US" dirty="0" err="1" smtClean="0"/>
              <a:t>Erkip</a:t>
            </a:r>
            <a:r>
              <a:rPr lang="en-US" dirty="0" smtClean="0"/>
              <a:t>-Poor 2008</a:t>
            </a:r>
          </a:p>
          <a:p>
            <a:r>
              <a:rPr lang="en-US" dirty="0" err="1" smtClean="0"/>
              <a:t>Lia</a:t>
            </a:r>
            <a:r>
              <a:rPr lang="en-US" dirty="0" smtClean="0"/>
              <a:t>-H. El-</a:t>
            </a:r>
            <a:r>
              <a:rPr lang="en-US" dirty="0" err="1" smtClean="0"/>
              <a:t>Gamal</a:t>
            </a:r>
            <a:r>
              <a:rPr lang="en-US" dirty="0" smtClean="0"/>
              <a:t> 2008</a:t>
            </a:r>
          </a:p>
          <a:p>
            <a:r>
              <a:rPr lang="en-US" dirty="0" err="1" smtClean="0"/>
              <a:t>Tandon-Ulukus-Ramchandran</a:t>
            </a:r>
            <a:r>
              <a:rPr lang="en-US" dirty="0" smtClean="0"/>
              <a:t> 2009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Approach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9753" r="32280" b="23281"/>
          <a:stretch/>
        </p:blipFill>
        <p:spPr bwMode="auto">
          <a:xfrm>
            <a:off x="1066800" y="1667435"/>
            <a:ext cx="7005918" cy="26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53000"/>
            <a:ext cx="77343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Disclosure (case 1)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9753" r="32280" b="23281"/>
          <a:stretch/>
        </p:blipFill>
        <p:spPr bwMode="auto">
          <a:xfrm>
            <a:off x="1066800" y="1667435"/>
            <a:ext cx="7005918" cy="26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953000"/>
            <a:ext cx="8280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Disclosure (case 2)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9753" r="32280" b="23281"/>
          <a:stretch/>
        </p:blipFill>
        <p:spPr bwMode="auto">
          <a:xfrm>
            <a:off x="1066800" y="1667435"/>
            <a:ext cx="7005918" cy="26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953000"/>
            <a:ext cx="82423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2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Disclosure (case 3)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9753" r="32280" b="23281"/>
          <a:stretch/>
        </p:blipFill>
        <p:spPr bwMode="auto">
          <a:xfrm>
            <a:off x="1066800" y="1667435"/>
            <a:ext cx="7005918" cy="26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53000"/>
            <a:ext cx="8699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5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if </a:t>
            </a:r>
            <a:r>
              <a:rPr lang="en-US" dirty="0" err="1" smtClean="0"/>
              <a:t>lossy</a:t>
            </a:r>
            <a:r>
              <a:rPr lang="en-US" dirty="0" smtClean="0"/>
              <a:t> compression were defined with respect to information measures?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49181" y="3276600"/>
            <a:ext cx="3689419" cy="2655332"/>
            <a:chOff x="349181" y="3276600"/>
            <a:chExt cx="3689419" cy="2655332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676400" y="3276600"/>
              <a:ext cx="0" cy="1981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676400" y="5257800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76400" y="4267200"/>
              <a:ext cx="10668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505200" y="55626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9181" y="3625334"/>
              <a:ext cx="1130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H(</a:t>
              </a:r>
              <a:r>
                <a:rPr lang="en-US" dirty="0" err="1" smtClean="0"/>
                <a:t>X^n|M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24400" y="3962400"/>
            <a:ext cx="387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 as interesting as R(D)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13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Log-loss Distortion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5695" y="1600200"/>
            <a:ext cx="662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Reconstruction space of Z is the set of distributions.</a:t>
            </a:r>
            <a:endParaRPr lang="en-US" sz="2400" dirty="0"/>
          </a:p>
        </p:txBody>
      </p:sp>
      <p:pic>
        <p:nvPicPr>
          <p:cNvPr id="10" name="Picture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2146300"/>
            <a:ext cx="57023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Picture 1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33800"/>
            <a:ext cx="56769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Picture 1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474" y="5270500"/>
            <a:ext cx="6235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8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Reconstruction Yields Entropy </a:t>
            </a:r>
            <a:endParaRPr lang="en-US" dirty="0"/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95600"/>
            <a:ext cx="79248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6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Log-loss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(case 1)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9753" r="32280" b="23281"/>
          <a:stretch/>
        </p:blipFill>
        <p:spPr bwMode="auto">
          <a:xfrm>
            <a:off x="1066800" y="1667435"/>
            <a:ext cx="7005918" cy="26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953000"/>
            <a:ext cx="8280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Picture 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978400"/>
            <a:ext cx="53721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Picture 9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4978400"/>
            <a:ext cx="34544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2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Log-loss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(case 2)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9753" r="32280" b="23281"/>
          <a:stretch/>
        </p:blipFill>
        <p:spPr bwMode="auto">
          <a:xfrm>
            <a:off x="1066800" y="1667435"/>
            <a:ext cx="7005918" cy="26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4978400"/>
            <a:ext cx="34163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3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Wiretap Channel</a:t>
            </a:r>
            <a:br>
              <a:rPr lang="en-US" dirty="0" smtClean="0"/>
            </a:br>
            <a:r>
              <a:rPr lang="en-US" sz="2700" dirty="0" smtClean="0"/>
              <a:t>[</a:t>
            </a:r>
            <a:r>
              <a:rPr lang="en-US" sz="2700" dirty="0" err="1" smtClean="0"/>
              <a:t>Wyner</a:t>
            </a:r>
            <a:r>
              <a:rPr lang="en-US" sz="2700" dirty="0" smtClean="0"/>
              <a:t> 75]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66800" y="1846217"/>
            <a:ext cx="6934200" cy="4249783"/>
            <a:chOff x="1219200" y="1846217"/>
            <a:chExt cx="6934200" cy="424978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846217"/>
              <a:ext cx="6934200" cy="3962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524000" y="3505200"/>
              <a:ext cx="2362200" cy="25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2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Log-loss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(case 3)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9753" r="32280" b="23281"/>
          <a:stretch/>
        </p:blipFill>
        <p:spPr bwMode="auto">
          <a:xfrm>
            <a:off x="1066800" y="1667435"/>
            <a:ext cx="7005918" cy="26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5029200"/>
            <a:ext cx="42545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 1 from Secrecy R-D Theory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9753" r="32280" b="23281"/>
          <a:stretch/>
        </p:blipFill>
        <p:spPr bwMode="auto">
          <a:xfrm>
            <a:off x="1066800" y="1667435"/>
            <a:ext cx="7005918" cy="26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30634"/>
            <a:ext cx="34544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Picture 1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943600"/>
            <a:ext cx="61214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 2 from Secrecy R-D Theory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9753" r="32280" b="23281"/>
          <a:stretch/>
        </p:blipFill>
        <p:spPr bwMode="auto">
          <a:xfrm>
            <a:off x="1066800" y="1667435"/>
            <a:ext cx="7005918" cy="26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30634"/>
            <a:ext cx="34163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Picture 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67400"/>
            <a:ext cx="75819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4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 3 from Secrecy R-D Theory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9753" r="32280" b="23281"/>
          <a:stretch/>
        </p:blipFill>
        <p:spPr bwMode="auto">
          <a:xfrm>
            <a:off x="1066800" y="1667435"/>
            <a:ext cx="7005918" cy="26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30634"/>
            <a:ext cx="42545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Picture 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16600"/>
            <a:ext cx="87122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Equivocation is a blunt special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optimal secrecy performance requires a specific encoding scheme.</a:t>
            </a:r>
          </a:p>
          <a:p>
            <a:r>
              <a:rPr lang="en-US" dirty="0" smtClean="0"/>
              <a:t>These equivocation bounds can be achieved with:</a:t>
            </a:r>
          </a:p>
          <a:p>
            <a:pPr lvl="1"/>
            <a:r>
              <a:rPr lang="en-US" dirty="0" smtClean="0"/>
              <a:t>Random binning</a:t>
            </a:r>
          </a:p>
          <a:p>
            <a:pPr lvl="1"/>
            <a:r>
              <a:rPr lang="en-US" dirty="0" smtClean="0"/>
              <a:t>Time-sharing</a:t>
            </a:r>
          </a:p>
          <a:p>
            <a:pPr lvl="1"/>
            <a:r>
              <a:rPr lang="en-US" dirty="0" smtClean="0"/>
              <a:t>Almost any reasonable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Equivocation in secrecy is in general a special case of rate-distortion theory for secrecy systems with causal disclosure.</a:t>
            </a:r>
          </a:p>
          <a:p>
            <a:r>
              <a:rPr lang="en-US" dirty="0" smtClean="0"/>
              <a:t>The equivocation special case does not shed light on good coding structures in general.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Wiretap Channel</a:t>
            </a:r>
            <a:br>
              <a:rPr lang="en-US" dirty="0" smtClean="0"/>
            </a:br>
            <a:r>
              <a:rPr lang="en-US" sz="2700" dirty="0" smtClean="0"/>
              <a:t>[</a:t>
            </a:r>
            <a:r>
              <a:rPr lang="en-US" sz="2700" dirty="0" err="1" smtClean="0"/>
              <a:t>Wyner</a:t>
            </a:r>
            <a:r>
              <a:rPr lang="en-US" sz="2700" dirty="0" smtClean="0"/>
              <a:t> 75]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4" t="46625" r="17281" b="30729"/>
          <a:stretch/>
        </p:blipFill>
        <p:spPr bwMode="auto">
          <a:xfrm>
            <a:off x="228600" y="3038459"/>
            <a:ext cx="8538754" cy="163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1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Wiretap Channel</a:t>
            </a:r>
            <a:br>
              <a:rPr lang="en-US" dirty="0" smtClean="0"/>
            </a:br>
            <a:r>
              <a:rPr lang="en-US" sz="2700" dirty="0" smtClean="0"/>
              <a:t>[</a:t>
            </a:r>
            <a:r>
              <a:rPr lang="en-US" sz="2700" dirty="0" err="1" smtClean="0"/>
              <a:t>Wyner</a:t>
            </a:r>
            <a:r>
              <a:rPr lang="en-US" sz="2700" dirty="0" smtClean="0"/>
              <a:t> 75]</a:t>
            </a:r>
            <a:endParaRPr lang="en-US" sz="2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6"/>
          <a:stretch/>
        </p:blipFill>
        <p:spPr bwMode="auto">
          <a:xfrm>
            <a:off x="838200" y="1632856"/>
            <a:ext cx="6934200" cy="400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t="57128" r="15822" b="29338"/>
          <a:stretch/>
        </p:blipFill>
        <p:spPr bwMode="auto">
          <a:xfrm>
            <a:off x="343989" y="5638799"/>
            <a:ext cx="8425542" cy="97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918440" y="1735560"/>
              <a:ext cx="2543040" cy="284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4040" y="1241640"/>
                <a:ext cx="6788160" cy="24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7357320" y="1254600"/>
              <a:ext cx="1319760" cy="821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43280" y="1241640"/>
                <a:ext cx="1348920" cy="8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4771080" y="2679120"/>
              <a:ext cx="1084320" cy="9741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58120" y="2666520"/>
                <a:ext cx="1111680" cy="10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4889880" y="1413000"/>
              <a:ext cx="3497400" cy="5076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78360" y="1398960"/>
                <a:ext cx="3523320" cy="5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69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Confidential Messages</a:t>
            </a:r>
            <a:br>
              <a:rPr lang="en-US" dirty="0" smtClean="0"/>
            </a:br>
            <a:r>
              <a:rPr lang="en-US" sz="2700" dirty="0" smtClean="0"/>
              <a:t>[</a:t>
            </a:r>
            <a:r>
              <a:rPr lang="en-US" sz="2700" dirty="0" err="1" smtClean="0"/>
              <a:t>Csiszar</a:t>
            </a:r>
            <a:r>
              <a:rPr lang="en-US" sz="2700" dirty="0" smtClean="0"/>
              <a:t>, </a:t>
            </a:r>
            <a:r>
              <a:rPr lang="en-US" sz="2700" dirty="0" err="1" smtClean="0"/>
              <a:t>Korner</a:t>
            </a:r>
            <a:r>
              <a:rPr lang="en-US" sz="2700" dirty="0" smtClean="0"/>
              <a:t> 78]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6" t="57028" r="24999" b="34241"/>
          <a:stretch/>
        </p:blipFill>
        <p:spPr bwMode="auto">
          <a:xfrm>
            <a:off x="914400" y="2960593"/>
            <a:ext cx="7490012" cy="63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0" y="3276599"/>
            <a:ext cx="6019800" cy="53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Confidential Messages</a:t>
            </a:r>
            <a:br>
              <a:rPr lang="en-US" dirty="0" smtClean="0"/>
            </a:br>
            <a:r>
              <a:rPr lang="en-US" sz="2700" dirty="0" smtClean="0"/>
              <a:t>[</a:t>
            </a:r>
            <a:r>
              <a:rPr lang="en-US" sz="2700" dirty="0" err="1" smtClean="0"/>
              <a:t>Csiszar</a:t>
            </a:r>
            <a:r>
              <a:rPr lang="en-US" sz="2700" dirty="0" smtClean="0"/>
              <a:t>, </a:t>
            </a:r>
            <a:r>
              <a:rPr lang="en-US" sz="2700" dirty="0" err="1" smtClean="0"/>
              <a:t>Korner</a:t>
            </a:r>
            <a:r>
              <a:rPr lang="en-US" sz="2700" dirty="0" smtClean="0"/>
              <a:t> 78]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6" t="57029" r="24999" b="14214"/>
          <a:stretch/>
        </p:blipFill>
        <p:spPr bwMode="auto">
          <a:xfrm>
            <a:off x="914400" y="2960593"/>
            <a:ext cx="7490012" cy="208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10400" y="4648200"/>
            <a:ext cx="1394012" cy="394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Confidential Messages</a:t>
            </a:r>
            <a:br>
              <a:rPr lang="en-US" dirty="0" smtClean="0"/>
            </a:br>
            <a:r>
              <a:rPr lang="en-US" sz="2700" dirty="0" smtClean="0"/>
              <a:t>[</a:t>
            </a:r>
            <a:r>
              <a:rPr lang="en-US" sz="2700" dirty="0" err="1" smtClean="0"/>
              <a:t>Csiszar</a:t>
            </a:r>
            <a:r>
              <a:rPr lang="en-US" sz="2700" dirty="0" smtClean="0"/>
              <a:t>, </a:t>
            </a:r>
            <a:r>
              <a:rPr lang="en-US" sz="2700" dirty="0" err="1" smtClean="0"/>
              <a:t>Korner</a:t>
            </a:r>
            <a:r>
              <a:rPr lang="en-US" sz="2700" dirty="0" smtClean="0"/>
              <a:t> 78]</a:t>
            </a:r>
            <a:endParaRPr lang="en-US" sz="27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31580" r="25992" b="13436"/>
          <a:stretch/>
        </p:blipFill>
        <p:spPr bwMode="auto">
          <a:xfrm>
            <a:off x="990600" y="2057400"/>
            <a:ext cx="7180730" cy="398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5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Merhav</a:t>
            </a:r>
            <a:r>
              <a:rPr lang="en-US" dirty="0" smtClean="0"/>
              <a:t> 2008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t="30093" r="14320" b="24396"/>
          <a:stretch/>
        </p:blipFill>
        <p:spPr bwMode="auto">
          <a:xfrm>
            <a:off x="152400" y="1600200"/>
            <a:ext cx="8700248" cy="329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1609" r="38964" b="45759"/>
          <a:stretch/>
        </p:blipFill>
        <p:spPr bwMode="auto">
          <a:xfrm>
            <a:off x="1626326" y="5504329"/>
            <a:ext cx="5917474" cy="914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55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Villard-</a:t>
            </a:r>
            <a:r>
              <a:rPr lang="en-US" dirty="0" err="1" smtClean="0"/>
              <a:t>Piantanida</a:t>
            </a:r>
            <a:r>
              <a:rPr lang="en-US" dirty="0" smtClean="0"/>
              <a:t> 2010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36780" r="23015" b="22353"/>
          <a:stretch/>
        </p:blipFill>
        <p:spPr bwMode="auto">
          <a:xfrm>
            <a:off x="762000" y="2451847"/>
            <a:ext cx="7490013" cy="295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2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91"/>
  <p:tag name="BMPHEIGHT" val="450"/>
  <p:tag name="SOURCE" val="\documentclass{slides}&#10;\pagestyle{empty}&#10;\usepackage{color}&#10;\begin{document}&#10;\color{black}&#10;$$\max_{A,B} \quad \min_{Z^n = z^n(M)} \quad \mathbf{E} \frac{1}{n} \sum_{i=1}^n \pi(X_i,Y_i,Z_i)$$&#10;\end{document} "/>
  <p:tag name="TRANSPAREN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50"/>
  <p:tag name="BMPHEIGHT" val="441"/>
  <p:tag name="SOURCE" val="\documentclass{slides}&#10;\pagestyle{empty}&#10;\usepackage{color}&#10;\begin{document}&#10;\color{black}&#10;$$\max_{A,B} \;\; \frac{1}{n} \sum_{i=1}^n H(X_i|X^{i-1},M)$$&#10;\end{document} "/>
  <p:tag name="TRANSPAREN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83"/>
  <p:tag name="BMPHEIGHT" val="383"/>
  <p:tag name="SOURCE" val="\documentclass{slides}&#10;\pagestyle{empty}&#10;\usepackage{color}&#10;\begin{document}&#10;\color{black}&#10;$$\max_{A,B} \;\; \frac{1}{n} H(X^n|M)$$&#10;\end{document} "/>
  <p:tag name="TRANSPAREN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66"/>
  <p:tag name="BMPHEIGHT" val="383"/>
  <p:tag name="SOURCE" val="\documentclass{slides}&#10;\pagestyle{empty}&#10;\usepackage{color}&#10;\begin{document}&#10;\color{black}&#10;$$\max_{A,B} \;\; \frac{1}{n} H(Y^n|M)$$&#10;\end{document} "/>
  <p:tag name="TRANSPAREN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00"/>
  <p:tag name="BMPHEIGHT" val="383"/>
  <p:tag name="SOURCE" val="\documentclass{slides}&#10;\pagestyle{empty}&#10;\usepackage{color}&#10;\begin{document}&#10;\color{black}&#10;$$\max_{A,B} \;\; \frac{1}{n} H(X^n,Y^n|M)$$&#10;\end{document} "/>
  <p:tag name="TRANSPARENT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83"/>
  <p:tag name="BMPHEIGHT" val="383"/>
  <p:tag name="SOURCE" val="\documentclass{slides}&#10;\pagestyle{empty}&#10;\usepackage{color}&#10;\begin{document}&#10;\color{black}&#10;$$\max_{A,B} \;\; \frac{1}{n} H(X^n|M)$$&#10;\end{document} "/>
  <p:tag name="TRANSPAREN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50"/>
  <p:tag name="BMPHEIGHT" val="175"/>
  <p:tag name="SOURCE" val="\documentclass{slides}&#10;\pagestyle{empty}&#10;\usepackage{color}&#10;\begin{document}&#10;\color{blue}&#10;$$= \; \min \{ H(X|Y) + R_0, \; H(X) \}$$&#10;\end{document} "/>
  <p:tag name="TRANSPARENT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66"/>
  <p:tag name="BMPHEIGHT" val="383"/>
  <p:tag name="SOURCE" val="\documentclass{slides}&#10;\pagestyle{empty}&#10;\usepackage{color}&#10;\begin{document}&#10;\color{black}&#10;$$\max_{A,B} \;\; \frac{1}{n} H(Y^n|M)$$&#10;\end{document} "/>
  <p:tag name="TRANSPARENT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33"/>
  <p:tag name="BMPHEIGHT" val="258"/>
  <p:tag name="SOURCE" val="\documentclass{slides}&#10;\pagestyle{empty}&#10;\usepackage{color}&#10;\begin{document}&#10;\color{blue}&#10;$$= \; \max_{X - U - Y} \min \{ H(Y|U) + R_0, \; H(Y) \}$$&#10;\end{document} "/>
  <p:tag name="TRANSPAREN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00"/>
  <p:tag name="BMPHEIGHT" val="383"/>
  <p:tag name="SOURCE" val="\documentclass{slides}&#10;\pagestyle{empty}&#10;\usepackage{color}&#10;\begin{document}&#10;\color{black}&#10;$$\max_{A,B} \;\; \frac{1}{n} H(X^n,Y^n|M)$$&#10;\end{document} "/>
  <p:tag name="TRANSPARENT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483"/>
  <p:tag name="BMPHEIGHT" val="258"/>
  <p:tag name="SOURCE" val="\documentclass{slides}&#10;\pagestyle{empty}&#10;\usepackage{color}&#10;\begin{document}&#10;\color{blue}&#10;$$= \; \max_{X - U - Y} \min \{ H(X,Y|U) + R_0, \; H(X,Y) \}$$&#10;\end{document} "/>
  <p:tag name="TRANSPAREN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16"/>
  <p:tag name="BMPHEIGHT" val="450"/>
  <p:tag name="SOURCE" val="\documentclass{slides}&#10;\pagestyle{empty}&#10;\usepackage{color}&#10;\begin{document}&#10;\color{black}&#10;$$\max_{A,B} \;\; \min_{ \{Z_i = z_i(M,X^{i-1})\} } \;\; \mathbf{E} \frac{1}{n} \sum_{i=1}^n \pi(X_i,Y_i,Z_i)$$&#10;\end{document} "/>
  <p:tag name="TRANSPAREN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00"/>
  <p:tag name="BMPHEIGHT" val="450"/>
  <p:tag name="SOURCE" val="\documentclass{slides}&#10;\pagestyle{empty}&#10;\usepackage{color}&#10;\begin{document}&#10;\color{black}&#10;$$\max_{A,B} \;\; \min_{ \{Z_i = z_i(M,Y^{i-1})\} } \;\; \mathbf{E} \frac{1}{n} \sum_{i=1}^n \pi(X_i,Y_i,Z_i)$$&#10;\end{document} "/>
  <p:tag name="TRANSPAREN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483"/>
  <p:tag name="BMPHEIGHT" val="450"/>
  <p:tag name="SOURCE" val="\documentclass{slides}&#10;\pagestyle{empty}&#10;\usepackage{color}&#10;\begin{document}&#10;\color{black}&#10;$$\max_{A,B} \min_{ \{Z_i = z_i(M,X^{i-1},Y^{i-1})\} } \mathbf{E} \frac{1}{n} \sum_{i=1}^n \pi(X_i,Y_i,Z_i)$$&#10;\end{document} "/>
  <p:tag name="TRANSPAREN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91"/>
  <p:tag name="BMPHEIGHT" val="400"/>
  <p:tag name="SOURCE" val="\documentclass{slides}&#10;\pagestyle{empty}&#10;\usepackage{color}&#10;\begin{document}&#10;\color{black}&#10;$$\pi_1(x,y,z) \; = \; \log \frac{1}{z(x)}$$&#10;\end{document} "/>
  <p:tag name="TRANSPAREN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83"/>
  <p:tag name="BMPHEIGHT" val="400"/>
  <p:tag name="SOURCE" val="\documentclass{slides}&#10;\pagestyle{empty}&#10;\usepackage{color}&#10;\begin{document}&#10;\color{black}&#10;$$\pi_2(x,y,z) \; = \; \log \frac{1}{z(y)}$$&#10;\end{document} "/>
  <p:tag name="TRANSPAREN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58"/>
  <p:tag name="BMPHEIGHT" val="400"/>
  <p:tag name="SOURCE" val="\documentclass{slides}&#10;\pagestyle{empty}&#10;\usepackage{color}&#10;\begin{document}&#10;\color{black}&#10;$$\pi_3(x,y,z) \; = \; \log \frac{1}{z(x,y)}$$&#10;\end{document} "/>
  <p:tag name="TRANSPAREN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91"/>
  <p:tag name="BMPHEIGHT" val="391"/>
  <p:tag name="SOURCE" val="\documentclass{slides}&#10;\pagestyle{empty}&#10;\usepackage{color}&#10;\begin{document}&#10;\color{black}&#10;$$\min_{Z = z(U)} \mathbf{E} \log \frac{1}{Z(X)} \; = \; H(X|U)$$&#10;\end{document} "/>
  <p:tag name="TRANSPAREN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16"/>
  <p:tag name="BMPHEIGHT" val="450"/>
  <p:tag name="SOURCE" val="\documentclass{slides}&#10;\pagestyle{empty}&#10;\usepackage{color}&#10;\begin{document}&#10;\color{black}&#10;$$\max_{A,B} \;\; \min_{ \{Z_i = z_i(M,X^{i-1})\} } \;\; \mathbf{E} \frac{1}{n} \sum_{i=1}^n \pi(X_i,Y_i,Z_i)$$&#10;\end{document} "/>
  <p:tag name="TRANSPARENT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207</Words>
  <Application>Microsoft Office PowerPoint</Application>
  <PresentationFormat>On-screen Show (4:3)</PresentationFormat>
  <Paragraphs>43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Equivocation</vt:lpstr>
      <vt:lpstr>Wiretap Channel [Wyner 75]</vt:lpstr>
      <vt:lpstr>Wiretap Channel [Wyner 75]</vt:lpstr>
      <vt:lpstr>Wiretap Channel [Wyner 75]</vt:lpstr>
      <vt:lpstr>Confidential Messages [Csiszar, Korner 78]</vt:lpstr>
      <vt:lpstr>Confidential Messages [Csiszar, Korner 78]</vt:lpstr>
      <vt:lpstr>Confidential Messages [Csiszar, Korner 78]</vt:lpstr>
      <vt:lpstr>Merhav 2008</vt:lpstr>
      <vt:lpstr>Villard-Piantanida 2010</vt:lpstr>
      <vt:lpstr>Other Examples of rate-equivocation</vt:lpstr>
      <vt:lpstr>Another Approach</vt:lpstr>
      <vt:lpstr>Causal Disclosure (case 1)</vt:lpstr>
      <vt:lpstr>Causal Disclosure (case 2)</vt:lpstr>
      <vt:lpstr>Causal Disclosure (case 3)</vt:lpstr>
      <vt:lpstr>What if lossy compression were defined with respect to information measures?</vt:lpstr>
      <vt:lpstr>Log-loss Distortion</vt:lpstr>
      <vt:lpstr>Best Reconstruction Yields Entropy </vt:lpstr>
      <vt:lpstr>Log-loss π_1 (case 1)</vt:lpstr>
      <vt:lpstr>Log-loss π_2 (case 2)</vt:lpstr>
      <vt:lpstr>Log-loss π_3 (case 3)</vt:lpstr>
      <vt:lpstr>Result 1 from Secrecy R-D Theory</vt:lpstr>
      <vt:lpstr>Result 2 from Secrecy R-D Theory</vt:lpstr>
      <vt:lpstr>Result 3 from Secrecy R-D Theory</vt:lpstr>
      <vt:lpstr>Equivocation is a blunt special case</vt:lpstr>
      <vt:lpstr>Summary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Equivocation</dc:title>
  <dc:creator>Paul Cuff</dc:creator>
  <cp:lastModifiedBy>Paul Cuff</cp:lastModifiedBy>
  <cp:revision>6</cp:revision>
  <dcterms:created xsi:type="dcterms:W3CDTF">2013-02-12T01:16:44Z</dcterms:created>
  <dcterms:modified xsi:type="dcterms:W3CDTF">2013-04-08T15:45:18Z</dcterms:modified>
</cp:coreProperties>
</file>