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1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415156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182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96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391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1072308" y="249410"/>
            <a:ext cx="9144000" cy="7725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 1 Cool flames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683045" y="1101687"/>
            <a:ext cx="11325340" cy="49552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Problems: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Failure of cool flame mechanism (full strength mixtures)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Cool flame chemistry coupling with pyrolysis chemistry, rate constants uncertainty?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Cool flame extinction/speed (turbulent, high pressure)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 temperature ignition assisted flame propagation (high T/P) 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Fuel properties, blended fuel effects/stratification/scalar dissipation rate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Blue flame/mild flame? 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fuels? Propane? DME, </a:t>
            </a:r>
            <a:r>
              <a:rPr lang="en-US" sz="2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Pentane</a:t>
            </a: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butanol</a:t>
            </a: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ctrTitle"/>
          </p:nvPr>
        </p:nvSpPr>
        <p:spPr>
          <a:xfrm>
            <a:off x="1072308" y="249410"/>
            <a:ext cx="9144000" cy="7725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Collaboration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462708" y="1101687"/>
            <a:ext cx="10985956" cy="3416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Team: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Cool flame mechanism (full strength mixtures)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YJ (flames), NC (Shock tube), KM, MK, JB at Aachen…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Pentane, heptane, n-dodecane, butanol</a:t>
            </a:r>
          </a:p>
          <a:p>
            <a:pPr marL="571500" marR="0" lvl="0" indent="-5715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24569" y="760162"/>
            <a:ext cx="9904164" cy="3693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 I summarized fro; the different talks, probably incomplete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the talks, different issues ffor cool flames: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Chemistry: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how detailed does it need to be?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species would be the best marker in order to have a better view of (i) the occurrence, (ii) the speed at which it propagates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Cool flame dynamics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the speed of such a wave?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would be the % of the total heat release?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the effect of the pressure?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Fuel reformulation / Surrogate / Real fuels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Prediction of cool flames based on the composition and engine conditions</a:t>
            </a:r>
          </a:p>
          <a:p>
            <a:pPr marL="7429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-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 of stratification / Dilution on the cool flame “dynamics”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Widescreen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Topic 1 Cool flames</vt:lpstr>
      <vt:lpstr>Collaboration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1 Cool flames</dc:title>
  <dc:creator>Yiguang Ju</dc:creator>
  <cp:lastModifiedBy>yiguang ju</cp:lastModifiedBy>
  <cp:revision>1</cp:revision>
  <dcterms:modified xsi:type="dcterms:W3CDTF">2017-08-21T02:45:25Z</dcterms:modified>
</cp:coreProperties>
</file>