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89" d="100"/>
          <a:sy n="89" d="100"/>
        </p:scale>
        <p:origin x="90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tsb.gov/news/press-releases/Pages/PR20170912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dium.com/kylevogt/how-we-built-the-first-real-self-driving-car-really-bd17b0dbda5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</a:t>
            </a:r>
            <a:r>
              <a:rPr lang="en-US" sz="2400" b="1" dirty="0" smtClean="0">
                <a:cs typeface="Times New Roman" pitchFamily="18" charset="0"/>
              </a:rPr>
              <a:t>9/13/17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11" name="AutoShape 6" descr="data:image/png;base64,iVBORw0KGgoAAAANSUhEUgAAADMAAAA1CAYAAADs+NM3AAAZEUlEQVRoga2aeXRVVb7ns6pXlet1lV2MWl1ddj+fVf2e9bqt12Xr01JAwlSWAkqpzBBmFbBkEkQRGQTCTCAIAoIgswIJISQhMxlu5nm4N8lN7k3ukJvceT7D/vQf92YAx/f67ayzzsk95+y9v7/h+/vt3z4xfG9TIycRPQAR/Rv8sxDRK6EihIwQUuQgjBBhhBpGFZFDiDAIJdKTUEFEzkIIhPj+2fxQi/muG+IbF/ddIwAVIRQQMrLsx+1sx2rU0FR1hbKco+Sn7iY7+ROykneSm7aXktzjNFVfx9ReitveSTjoR1UlhFBQEVGhqIOkdP+Y/04w93ck7rspEAgRIuxro/zuZ1w8uZrL5zZTcvcy1s5K1JAZVe0BHIAbVe0m7G2hXVtAdupxzp1Yx+VTq6kuPk9vbwvBkB9VjWposLD6rOM/Egz9JiFA+Og2FnLl3Cby0k/h92pR/DXoqi4S9OpAhAAvyZfjQXUAgq62QoqzEgEPlSVfI4U6keV27JZyblzcwbULWzC2afB7XajqgFrEv0E13w+GQT4hBAg/1k4NyVd2oqtPIxxsokOXhdeppSTrCI5uDVVlaYCEu6ee7tYk9M1ZgB+rqZK60ouAHn1zNm6nnrqya7Q35xLw6vG5dRTlnOXGxZ2064rxel0R0/vRUH7AZyIqj6hbCZvJz/iciuKrBP0d2CyNNFbfpNeYjSL3UF38BeX5p2mtSwLhpKrkOh57LblpJwj5tbTrNEhhAxlJu7B05ONxtZOf8SnOngoU2YW+MR2zIZteq4Y7N4+Qm3EGW3c7kiRHfYn+878dTJ9ZqWHslhpuJx3CZqkCAgihEPA7UBUL6df3oSh2TIZiGquu0NaUTpehBm1DIUIEsFma8bna6DI0AV4MrUXYLVV0d1URCmjJvZ2Ioti4dWUbSqCakrtXQBhprL7G9Ut7aNeV4Pf7o2wnvhdQTL8W+jXSZ18qQg1hMZaR8tUu3I5KFNk5QMMASLQ15WLUF+Lzmeg21QAhIAxCYoDIVfqpGBlEAJulifaWcnq7a+nuKsCgzaG9KRNrRxZ15dfp0OVi68zj0pmPqK/KweNxo4oBMhgICYPA9BnSYFWKqEbatPlkJB0E3FSXX0ffkg8iiCz7UdUAIAh4bYQ8egTSvQMNgjyg7XslK4RAVYJUa64iVC+IIJkph3DZqwAH2vo7hENazh5fT2XpHZwu+0BM+jbNiEEd9w0v1DDGNg156YeJUKsE+CnKO0uXoZhOQxVupx6BGo0P3wxHg4PrDzcFIRSECFCQex4hekA4qdZ8jRBGVKWdc8fXUVaSgdsTtY7BBNUH5v4pgIq9u5ms5H3I4R4Kcs7jtDUQiRVWCrNOE/C0IZD6JaR+65xVvqmbb7YIUapRMArOHh2G1mIqCy9RWXAah1nDneQ9BLwNnD+1noaaYgI+33eAERGbFqgIoSKHerl9fTfBQBeIEAZdBmbt19xN20tdxS2EGozEnP6eohEbNdrpDwe5weY2WKuRialIYRcBfyfa+mRKchJRFQO1pRcwdeRz8fQ2WpprCYelPsfph3MPm6myj4Kss5g7i+ixaYEA4ZCZxurbIByEwx6+LV9DDHbIPin/OBPrf0qNdNIX01w9Wqo1Z7mbcQR9UwoOWy1yyEJB9gmSr53EYu5CFfdGopiBZFHFbtVRlnMCoTrpMpTT1VaI32ug5O5lpLADhAwo3zmhATCDJR+5liSJcDg86Ll72aifeCCq7TCqZOHW9YMI4QXhRa/NxWWv4+KpjZQUZeHzee/pI0ZEJalKLq6d34HX04Lf14G9twJT223Srm0m5GsHwlSXZNNjbgNV+X73FiDUQU4qBIWFhaSmphIOh/F4PINihzJgnkJFKDLWTh26unIQEk6nGSHCeD3tFGcm0lx1jc7WdM6ejEev16KoA8KNIeqAPZZGKgtPE/QZuHFxC9raZIJeI+AiwmYqB7et4LXnf83BD5cQ8HdH7XXARyRJoq2tjbKyMgoLC9FoNFRVVdHU1MSFCxfIycmhqqoKo9FIY2MjHR0d/SwqhIrPbWLLitf463O/5uJnu6IhIkhjdTpZqQnIYSt2SzOqZOOLT9eRk3kTt9vTr50YBCiyk6Qr+5CkdsACSgOO7krqKm4SCjgGJK54eG/hWOLGP0zcpMfwmesjaxNV0NPTQ0NTI83NWlpbWykp1nAnPYOkG0mUlpbT2NiIXq+noaGB0tJSGhqaaGpqiqpOxlCbzezY37Bw/EN8smoaqMHoJBWUsAuhRv1VSEAYU1s6n3/6CW1tzSiKHDUzFXot9Xx1dj3hoInq0hvUV97kbtZJQkFz9OU+c1EozLjAvLEjWTB+OHPHPUJu0klkyU9dXS1Wq4XOzk7q6+upramltraWxoZG2vR6eu12GhsbyczMpLi4mBvXb2Cz2TB2aLl+ehezX3iYReNHMHvMQ9SXpg9k6KiARJu2lI6WQszGEjy2CoJeHXu2xFFUkIrX642AUWSJ2tIUrK3JNNfnoyoOED4cvQ143RYQ8j1BSg652bhkAnGxQ1g8cSSzx4wkYfNb6Ooq6Ow0otVqcbvdBAIBHA4HLS06DMYODEYD9fX1VNVUU1dXR1NjPQ0VRcSvm8WcF0ayaMIIFk8YRsJHC1El3wCzoQIKPq8Vj7MFff0VslITEIqLq2fe4+qFo5hMJoQQxEghB7euHQXVSGtTAV3tdxGSgY7WfOSwexBX9VG6SuqFI8x+bghLJg5nYexQ5owezvZVr1N8NxOP20nQ10nyld3k3rnIpYtnadbp0LboIumLquLxuHFa9WxdOZV5Lwxn8fihLJ4wnHmjh1Oc+VU/I0a5JJr0hjEZSrh75yhy2EQwYMPScpPEAx9RX1+LLMvEeBytXD2/A4QLhJ3aiq/IyziBubMckO5Z7fcN0FpbxLSnh7Fs0nAWjB3K3NEPsvjPD5F+7TgQ4uShlWxdE8sHq6fx5dnjeH1+OgwGbDZbVCwyZw5tZMmkh5k76hcsHDeEpRNHMP1Pv8ZubvuOdCVES2M2QrGhyDZ0dbdBbWX31pUU3s3E7/cTY9IXk5G0H1lyU1pwBYuxFEdvHcGAbZCE1IEBhEDyO3h/0USWThrGrOd+weznf86yF0ew/4M5gB9Th4ZbSSdpbixGknyEw2GuXr1Cc3NzVMMhPlw6niWThjNn1C+YO+ZBFk8Yzra/vY6Q/QNBOCLCSG4hJDwOAx2tRRTlnCf7VgIIE/u2LyM16UscDgcxjZWpVBadQQg3QnThtZdRVXyOjlYNgkH+0icsIUAKsGPNHOaOeZD5LwxlyYRhLHvxYRK3LUYQilCqEiY/N5OODj3l5aUUFeRQdDc7CibI1uUvs3TSSJb+eQTzxgxh7pj/wrEdq0CV7tMIUauQsXbV4e6tBLrxuVsJ+sycOPQ3Lp87hNlsJqYk/yuMzTcozL+BqrqAIIgAqpAQKP2pz0B0FqCG2bJ6NvNihzF7zIMsHD+EBeMfIuvGiUhpSUh8sf9Dls34C3fSU8jJSidh5wbiXhkdiVlqmPMJH7Bg3EgWjBvKwthfsnjicA5tezeaZQwGM9gyJMADeBGqg5DfwVdnPuDUp9tob28nJv/OeXo7U8m4eZTi3DMU5X1BWeHVaO1rcNKoRLPbiENW5iaxaPxIFox7kEXjhjEvdjg3v9yLQKFVV89fR/2WV/70KKNGP8/Y8eOY9sL/ZOaEf8Tc2YIQEsd3LGd+7EjiYocwb+yDxI0fgaFJwz3Fs3vUo+Kyt5N1cycVBYnUFp3E3aMl+dJmEg+8T3NzMzHZt8/gMGVTW56Gx6XH5dBit1YD8qAewxw7vAufx4okBQHoNWmZMephlk4czqIJw5gf+0tWTn+C9/d+yuMT4/j98+N49IXXGPrihwydtIFHR0/l8VHjePzP89iZeJy3Xv0dceOGsiB2CIsmDGPuhEfxOc19RhWtxykDLIqKqnhoacqgKOcYusZMEEFuXtrGwT3raGhoiIDp7czFYe9EqC4sXeWU5pwGEe4HY2ovY9N709i1ZR4d+kpAEPK5OHdwAwsnPsyM5x9kfuxQ4l76H4x4fgZ/N2UfD0xJ4KdTE/jJlKP8ZEoiD0xJ4IHJh/j55Hj++6gpLJj4MIvHD2XB+CEsmPAQKecTkML+KOGEuHTxM7TaSoToE6pMr01HU20aoYAZa2cFPreZ5ItbObBrLXV1dcTkZZzD1JpGKGilLO84OSn7kQKWSCcRJ6GjtZiP1kzk0PbXKco5h9sdyctc3QbeXzyJ+WOHM3/sEF6PfYThLyzl714+wAOTE/npy4f52cuH+dnkwzzw8hF+9nIiP5+8n9+MncOssQ+xMHYIceNGsmPVdGS/g0iAVElNuci8mWPZ+N4ibN3GqGpkui1agn4ziCChYBcmYx3XvtzEgfi11NfXE6PJv0xt6Xm8LgttjRlUa85jt1QQCthBqMhymJSk0+zfMZ+P1k7go/cmo2ssiOJUMDSXEzfhd8wZM4JXnn6It5auZtL4OKa8EMemNQnEzdnEq1Pf4f139zPnlZU8+9QrLIl7k+nPDmPe6OGsfO2PWDsa6FuZFhdk8N7qOJbETeaTzW9RVJASXR9FzKxac5nW2itkp+4D0cPJI++SsH9jxGeqy1LIvHU4wjKEADcBrx4pbIn6jcqpYx9weOdMNq58hkM7ZtLeWtzvlCDTXJnLvNjHeP3J4STHb2ZL7FgSnn2O3uMnSHp3DUden0lbYiLJs2fz1j/+E59/sJJ5o0cQN+mfMbZURccRCCTmz/sre3ZvZc27C4mbO54LX37af8/e3QhYgV7ADTjZtSmO40c+oa2tjZjWpiIun92OqjipLk1BW5dDZeFZKjU3ESIMqJiNxWx57y+sWfp/ObZvKbr6DHqtOlQl1F84b60tYu64/82WqWPZO+ZZzvzxX/AcOUDmimWcnjYZw4F4ct6YwtrfPsL7U5/n7VefpdugjS7B++oFgg8/3MiB/XvYsPZN9sZviM4hEjr9biuunhaMzbfIST8GdLBh9SzOfXEMk8lEjMnYxJefb0UIC35vJ1KglZKcUyiyA6LqvXpxL2vfepb1K55lx6Y3SPlqG2ePvcnxw2vwe81EtjFkvL1Gbh/6mN2xz3Hqj3+IgFkZBXMwnqw3XmHV7x7hoxljcZuaImzVv1QGnU7HosWLWLtmHadOJBLwOwZWkiJE0KtFk3eWsoIvcfQ04LHl8bflM7hx/Rq9vb3EOHqtJF1NwGMrQih2clL34ewuxaAvIRhwIIRKxu0L7Nw8g082TuLdpU+yZf04Pl7zLDs/fJEvTm7D73OCGuLy8Z3Mef4R1o9/kuNPP4EncX9UM1MwHNhN+qxXef2xIcz600jWzBuNqb0+sroUAiEkNry/jldemUpBQUG00tF3TyXo7eFOyhHM7ZmE/W3Ikp0713fy3qqF5OXl4fP5iPH7/RTlfk1W0m66TXW01t+ix9KI29FGOOTp9wufS8u+rZPZtu4Z1ix7klVL/oUNy5/l6rk9yLKH1CvHmTHqvzJ31HAWj3+UHX/8Le6j+7mz8k0+nzYFw6G9fDrxaWY+9zALxw9n/rhhrJz+NE6bDpulmdemPMPf/+aXHE/ciyL778kF6a+EunE7DBhaywh49ez8aBZ74z+kpqYGSZKIkWWZ5sYSjh16F0WxQl89bHBRAribf5MDO6dzcNsE3ln4BId2zGTSqF/xzBPDSb66hyXT/hdzR49g1p+G8cYzQ5n16M+xHttP5sqlfD5tMg2H45n7+xEse/UPzB7zK+aOGcmcsSNZMv1JNq+bzMuxf89vRv6Ef/7dUAz62oESUjTrUAclN0JI2CwalsT9hbNfnMRoNKKqKjGqEHR3m7nx9XEs7XeiuVNfyh+KVGWQAZkTn37MxlWx7Nk8ld//w0/5z/8phhf+dShLZ/0DS2b8H2aOfYzFf3mKq8c+4fSu1Sx/6lGS313M4b9O4u3nHqe26BahoIOClPOc3b+BM/vX8sGqaUyd9Bi/+FkM/23ET1j7zkwQ3gixoIJQkMIOwiEbiFDUj/1cPrORFW/NJTs7p78OEIOAYDBIZXk2nx1ciSLZiZSTwuibcygrvICpoxqQkMI+OttK2bZpHjcu72T6y08w5ulfkRAfhxSyI4V9BP0+Cu4WcOXMp6x8/QUWjv0nFsY+zscrZlKuycXpduF2u0FIuJwmkq5f4tVXX2bJgtdYsXgqAW83feVakAgHbZTknuXGxS10dhSBCNFra+DthS+RmLAPbXMzshytAQCoqorFZOTKl4fQ1iQhhB9rVy3G1jS6zdXUlKSiSO7+AkNrSwOK5MHe24nHbWTvjsU012cDCuXlFTQ2NlJSoqGuQsPh7as5/Mk6CvOycDjspKWlUVZaTFb6JT5c8yLzpj/FzNcnoipBVEUalGgKwkEbuRmnEcIFwk1V6XnAyYXPN7Li7fncvp2K0zHAeDF9WWkwEKCiNJ+TR9bgduow6PJw9daQ/NUuhNKD29mBLPkGLLdvN40waTePc/mLjSCCVFZWkpaWRnl5ObU1NaSl3iLt9i3y83IpKijE5XCTnZXB4f3r2bw2lj0fv8iW96ciRCCapUeSzFCgB2tXFUZ9Nvnph5ElM8bWHJprUli24CWOJh5Cq9Uiy1J/BS9mYF4Cq8XMzWtfcPvreKSQEb32DvqmFDq0aaRc3YEUsvanFn1NCBW3q5s2bRmg0t3dze20VLq6umhubkan01FbW4tGo8FsNpOfn4dOp0WWfFy9lMDq5bEc3rcCiFY7UfF5uzC2ZlF+9yzQhbOnlqyUvfRaS9i8/jXWr1tJTk4Obpe7XwBRMxtgrXA4THNzA6eOb6M4/3N6rVX4XO1Y21JpqLgB2GltzCcYiIBS6dvDVxFE6mfBYJDi4mKuX7+O3W6noqICnU5HfV0dZWWlVFSVI0l9G1EybrcVXXNNhH6FghAyFmMFJdmf0lpznpqSk7Rr0xGKiVOJ7/Lm4plcuniRTmMnqqwMXo4OmBlRSne73RQX5pB4YA2tDakI1UXxnSP4PG04u8soyTuNrjGXcLAvd+tjvoFIrsgK5eXlVFVVkZ+fT3V1FdXVVVRWVkaeiZZu1f4tWAVQ6OwoJuDvBOGn11ZNXvohwqFWhGzhxqXtxM15icTEBOpqagmFQoPSoD4wDAYTuWGzdZOVcZP9O9/CoM3C59Qih/XcuXmQlroUPI5WpJCFas0FZMkeXS70bfMp0clGJuxw2LF2WwbVwei/FqioqhdZ7gZCtLfkkpm8k+aar1AUC05HG257JenX9zDn9Vh2796ORqPB4/IMxBwG8MTcDwRAURS6uozcSrlE/NZltNQn06XPxW7TIQV7EaoPV089XdprtGhL8LiNuGxawBVZp4uBak5/8B1c1It+luJ2tNOmLaW+8haFuWcIu+vQ1qVjMWooL76JUMxcP7+ZGa+NZsf2LeTm5WK32xFq1Ly/C8z9TZIkjEYDaSlfE7/1bdKS9qLKJkACYSf9xgEMLbl4nHrksAOvU0tu+lFaGrMxGYpQVW+EoZD6i4cBrwVjazYld68QDpmpK78C+BDCR3bqAcIhHdqGAlB78TpqObJ3BXNmTGDXru3k59+lp6cXRVH6EdxbwfkOMH2SlCQJk8lMZuYtDuxez/FD6+jS38Vhq6Ak9wuUcBeK4oqayF3aW3IIB0x0m0sxtRfRVJeD39fb7xdBv4k7SVsozT+B111Paf4p3PZ6UF3UVSSjyBYCvmYqiy+wevmrLJ7/KkcOH6KouBhHrwNV/f5due/+QiMKSlFkbDYbmqIiPju6k+0fLOT29QPYLYW0t+SjKH6E6qEk5wSK5ARUFNlJ8uWd+Fytg0pHAqG6uHLufayd+VQVncPv1aPJu4BeW4Df3YBRn8fhfe8QN2ssa1Yt49y5c9RUV+NyuVFU9R5XuKd8+0NgBjurqqp4PR6aGptJuvEVu7atYtPaGVy7uA+ToQQloKO1ISmy/Y2KIntJvrwHobr6+4r0FiTz9imsxhIs7blALwFPA7rGDBJ2r2T+jOd4c8kMDuzfx52MTNrb2wkGg/3vi2+b548Bc/8LqlAIh8NYrVZKy8q4fOk82za9w9oVLxL/8RxuXj1Au/YuPq+BUKAFt6UQVTKjKg5UxY6q2JElMyG/Fq+rmpqy65w/9RHr3h7PnNeeYcnCGeyJjyfpRjK1tfU4HM6Br5y+dd//m7/8KDBwL9uFQiEsZjNVlVUkJSVx+OBe3nt3Pm/HjWH5/GdZs2wUm1a9xL5tcRzYuYh92+OI/3gG65ePY/n8p4ib/gdmv/GvLI6bxsaN73Ps2GekpaVRX1+P3d5DOBy6d7rfppJv2dX+3q+aIipUB/0/8MWeUAXhcJheRw86nY4SjYaUlFucO3eOhIQEdu74hI82bWDD+tVsWL+KjRvXsnnzJuLj4zl69CgXLl0gLS2NirIy9Ho9brcbRZEGmZS4R4j3ft1xP5D+dObf3/oGUBSFYDCI0+nEZDL152Pl5eWUlGjQaDSUlJRQUVFBXV0dbW1tWCwWXC4XoVDoB1nqx7b/LzDf1vrAybLcv13ed0iShKIo/b7wH93+H99+lWd4CPS0AAAAAElFTkSuQmCC"/>
          <p:cNvSpPr>
            <a:spLocks noChangeAspect="1" noChangeArrowheads="1"/>
          </p:cNvSpPr>
          <p:nvPr/>
        </p:nvSpPr>
        <p:spPr bwMode="auto">
          <a:xfrm>
            <a:off x="106363" y="-38100"/>
            <a:ext cx="48577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6363" y="2047875"/>
            <a:ext cx="86566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hlinkClick r:id="rId3"/>
              </a:rPr>
              <a:t>https://www.ntsb.gov/news/press-releases/Pages/PR20170912.aspx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304800" y="2644170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hlinkClick r:id="rId4"/>
              </a:rPr>
              <a:t>https://medium.com/kylevogt/how-we-built-the-first-real-self-driving-car-really-bd17b0dbda55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81539</TotalTime>
  <Words>10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Times New Roman</vt:lpstr>
      <vt:lpstr>Blank Presentation</vt:lpstr>
      <vt:lpstr>Photo Editor Photo</vt:lpstr>
      <vt:lpstr>Current News 9/13/17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167</cp:revision>
  <dcterms:created xsi:type="dcterms:W3CDTF">2000-02-01T17:30:04Z</dcterms:created>
  <dcterms:modified xsi:type="dcterms:W3CDTF">2017-09-18T13:37:21Z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