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9" d="100"/>
          <a:sy n="79" d="100"/>
        </p:scale>
        <p:origin x="96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9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times.com/2017/10/04/technology/driverless-cars-testing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nyti.ms/2xTcgZ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10/04/17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1664208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u="sng" dirty="0">
                <a:solidFill>
                  <a:srgbClr val="333333"/>
                </a:solidFill>
                <a:latin typeface="nyt-cheltenham"/>
                <a:hlinkClick r:id="rId3"/>
              </a:rPr>
              <a:t>Where Driverless Cars Brake for Golf Carts</a:t>
            </a:r>
            <a:endParaRPr lang="en-US" b="0" i="0" u="sng" strike="noStrike" dirty="0">
              <a:solidFill>
                <a:srgbClr val="333333"/>
              </a:solidFill>
              <a:effectLst/>
              <a:latin typeface="nyt-cheltenham"/>
              <a:hlinkClick r:id="rId3"/>
            </a:endParaRPr>
          </a:p>
        </p:txBody>
      </p:sp>
      <p:pic>
        <p:nvPicPr>
          <p:cNvPr id="7" name="Picture 6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1600200"/>
            <a:ext cx="1819275" cy="1219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00400" y="2209800"/>
            <a:ext cx="44246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https://nyti.ms/2xTcgZG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81692</TotalTime>
  <Words>14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Courier New</vt:lpstr>
      <vt:lpstr>nyt-cheltenham</vt:lpstr>
      <vt:lpstr>Times New Roman</vt:lpstr>
      <vt:lpstr>Blank Presentation</vt:lpstr>
      <vt:lpstr>Photo Editor Photo</vt:lpstr>
      <vt:lpstr>Current News 10/04/17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175</cp:revision>
  <dcterms:created xsi:type="dcterms:W3CDTF">2000-02-01T17:30:04Z</dcterms:created>
  <dcterms:modified xsi:type="dcterms:W3CDTF">2017-10-04T13:45:15Z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