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6" d="100"/>
          <a:sy n="76" d="100"/>
        </p:scale>
        <p:origin x="108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nytimes.com/2017/10/11/technology/ola-india-uber.html?rref=collection%2Fsectioncollection%2Fbusiness" TargetMode="External"/><Relationship Id="rId7" Type="http://schemas.openxmlformats.org/officeDocument/2006/relationships/hyperlink" Target="https://www.nytimes.com/2017/10/10/business/economy/big-cities.html?rref=collection%2Fsectioncollection%2Fbusiness&amp;action=click&amp;contentCollection=business&amp;region=rank&amp;module=package&amp;version=highlights&amp;contentPlacement=13&amp;pgtype=sectionfro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s://www.nytimes.com/2017/10/11/technology/ola-india-uber.html?rref=collection%2Fsectioncollection%2Fbusiness&amp;action=click&amp;contentCollection=business&amp;region=rank&amp;module=package&amp;version=highlights&amp;contentPlacement=5&amp;pgtype=sectionfront" TargetMode="External"/><Relationship Id="rId10" Type="http://schemas.openxmlformats.org/officeDocument/2006/relationships/hyperlink" Target="https://www.dmv.ca.gov/portal/dmv/detail/about/lad/regactions" TargetMode="External"/><Relationship Id="rId4" Type="http://schemas.openxmlformats.org/officeDocument/2006/relationships/image" Target="../media/image4.jpeg"/><Relationship Id="rId9" Type="http://schemas.openxmlformats.org/officeDocument/2006/relationships/hyperlink" Target="https://www.nytimes.com/2017/10/10/business/sears-canada-jobs.html?rref=collection%2Fsectioncollection%2Fbusiness&amp;action=click&amp;contentCollection=business&amp;region=rank&amp;module=package&amp;version=highlights&amp;contentPlacement=10&amp;pgtype=sectionfro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10/11/17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132" name="Picture 84" descr="https://static01.nyt.com/images/2017/10/12/business/12DB-OLA/12DB-OLA-videoLarg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1770062" cy="1168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0" name="Rectangle 2109"/>
          <p:cNvSpPr/>
          <p:nvPr/>
        </p:nvSpPr>
        <p:spPr>
          <a:xfrm>
            <a:off x="3048000" y="1502101"/>
            <a:ext cx="5562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000000"/>
                </a:solidFill>
                <a:latin typeface="nyt-cheltenham"/>
                <a:hlinkClick r:id="rId5"/>
              </a:rPr>
              <a:t>Ola, India’s Ride-Hailing Leader, Raises $1.1 Billion to Fight Uber</a:t>
            </a:r>
            <a:endParaRPr lang="en-US" sz="1800" i="1" dirty="0">
              <a:solidFill>
                <a:srgbClr val="000000"/>
              </a:solidFill>
              <a:latin typeface="nyt-cheltenham"/>
            </a:endParaRPr>
          </a:p>
        </p:txBody>
      </p:sp>
      <p:pic>
        <p:nvPicPr>
          <p:cNvPr id="2134" name="Picture 86" descr="https://static01.nyt.com/images/2017/10/11/business/11PORTER-02/11PORTER-92-thumbStandar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443" y="2766218"/>
            <a:ext cx="1072357" cy="107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1" name="Rectangle 2110"/>
          <p:cNvSpPr/>
          <p:nvPr/>
        </p:nvSpPr>
        <p:spPr>
          <a:xfrm>
            <a:off x="2760662" y="2895086"/>
            <a:ext cx="6172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i="1" dirty="0">
                <a:solidFill>
                  <a:srgbClr val="000000"/>
                </a:solidFill>
                <a:latin typeface="nyt-cheltenham"/>
                <a:hlinkClick r:id="rId7"/>
              </a:rPr>
              <a:t>Why Big Cities Thrive, and Smaller Ones Are Being Left Behind</a:t>
            </a:r>
            <a:endParaRPr lang="en-US" sz="1800" i="1" dirty="0">
              <a:solidFill>
                <a:srgbClr val="000000"/>
              </a:solidFill>
              <a:latin typeface="nyt-cheltenham"/>
            </a:endParaRPr>
          </a:p>
        </p:txBody>
      </p:sp>
      <p:pic>
        <p:nvPicPr>
          <p:cNvPr id="2136" name="Picture 88" descr="https://static01.nyt.com/images/2017/10/11/business/11SEARS1/11SEARS1-master768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2" y="4109806"/>
            <a:ext cx="1460500" cy="95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12" name="Rectangle 2111"/>
          <p:cNvSpPr/>
          <p:nvPr/>
        </p:nvSpPr>
        <p:spPr>
          <a:xfrm>
            <a:off x="3073400" y="413507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i="1" dirty="0">
                <a:solidFill>
                  <a:srgbClr val="000000"/>
                </a:solidFill>
                <a:latin typeface="nyt-cheltenham"/>
                <a:hlinkClick r:id="rId9"/>
              </a:rPr>
              <a:t>Sears Canada to Shut Down, Leaving 12,000 Out of Work</a:t>
            </a:r>
            <a:endParaRPr lang="en-US" sz="1800" i="1" dirty="0">
              <a:solidFill>
                <a:srgbClr val="000000"/>
              </a:solidFill>
              <a:latin typeface="nyt-cheltenham"/>
            </a:endParaRPr>
          </a:p>
        </p:txBody>
      </p:sp>
      <p:sp>
        <p:nvSpPr>
          <p:cNvPr id="2113" name="Rectangle 2112"/>
          <p:cNvSpPr/>
          <p:nvPr/>
        </p:nvSpPr>
        <p:spPr>
          <a:xfrm>
            <a:off x="1054100" y="5412646"/>
            <a:ext cx="74041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10"/>
              </a:rPr>
              <a:t>https://www.dmv.ca.gov/portal/dmv/detail/about/lad/regactions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84764</TotalTime>
  <Words>43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Courier New</vt:lpstr>
      <vt:lpstr>nyt-cheltenham</vt:lpstr>
      <vt:lpstr>Times New Roman</vt:lpstr>
      <vt:lpstr>Blank Presentation</vt:lpstr>
      <vt:lpstr>Photo Editor Photo</vt:lpstr>
      <vt:lpstr>Current News 10/11/17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182</cp:revision>
  <dcterms:created xsi:type="dcterms:W3CDTF">2000-02-01T17:30:04Z</dcterms:created>
  <dcterms:modified xsi:type="dcterms:W3CDTF">2017-10-11T17:11:51Z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