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D2A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7" autoAdjust="0"/>
    <p:restoredTop sz="94660"/>
  </p:normalViewPr>
  <p:slideViewPr>
    <p:cSldViewPr>
      <p:cViewPr varScale="1">
        <p:scale>
          <a:sx n="75" d="100"/>
          <a:sy n="75" d="100"/>
        </p:scale>
        <p:origin x="84" y="5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10" d="100"/>
          <a:sy n="110" d="100"/>
        </p:scale>
        <p:origin x="273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02DBA-0290-4B37-A7C7-A599D7A1A097}" type="datetimeFigureOut">
              <a:rPr lang="en-US" smtClean="0"/>
              <a:t>11/6/2017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DBAEF-9B8E-478E-AFE9-82E9F1272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64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fld id="{DCB94717-EA06-42B7-BBCF-79BF801AD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95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B94717-EA06-42B7-BBCF-79BF801AD7F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3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144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144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1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9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836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7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9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9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901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16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oleObject" Target="../embeddings/oleObject3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7772400" y="6400800"/>
          <a:ext cx="11906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8" name="Photo Editor Photo" r:id="rId14" imgW="1190476" imgH="295238" progId="MSPhotoEd.3">
                  <p:embed/>
                </p:oleObj>
              </mc:Choice>
              <mc:Fallback>
                <p:oleObj name="Photo Editor Photo" r:id="rId14" imgW="1190476" imgH="295238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6400800"/>
                        <a:ext cx="11906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8305800" y="228600"/>
          <a:ext cx="5334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9" name="Photo Editor Photo" r:id="rId16" imgW="533474" imgH="523810" progId="MSPhotoEd.3">
                  <p:embed/>
                </p:oleObj>
              </mc:Choice>
              <mc:Fallback>
                <p:oleObj name="Photo Editor Photo" r:id="rId16" imgW="533474" imgH="523810" progId="MSPhotoEd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228600"/>
                        <a:ext cx="5334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304800" y="228600"/>
          <a:ext cx="17811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0" name="Photo Editor Photo" r:id="rId18" imgW="1781424" imgH="209524" progId="MSPhotoEd.3">
                  <p:embed/>
                </p:oleObj>
              </mc:Choice>
              <mc:Fallback>
                <p:oleObj name="Photo Editor Photo" r:id="rId18" imgW="1781424" imgH="209524" progId="MSPhotoEd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"/>
                        <a:ext cx="1781175" cy="20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228600" y="366713"/>
            <a:ext cx="3040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err="1">
                <a:latin typeface="Times New Roman" pitchFamily="18" charset="0"/>
              </a:rPr>
              <a:t>Orf</a:t>
            </a:r>
            <a:r>
              <a:rPr lang="en-US" sz="1200" dirty="0">
                <a:latin typeface="Times New Roman" pitchFamily="18" charset="0"/>
              </a:rPr>
              <a:t> 467 – Transportation Systems Analysis</a:t>
            </a:r>
            <a:r>
              <a:rPr lang="en-US" sz="1600" b="0" dirty="0">
                <a:latin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1200" b="0" i="1" dirty="0">
                <a:latin typeface="Times New Roman" pitchFamily="18" charset="0"/>
              </a:rPr>
              <a:t>Fall </a:t>
            </a:r>
            <a:r>
              <a:rPr lang="en-US" sz="1200" b="0" i="1" dirty="0" smtClean="0">
                <a:latin typeface="Times New Roman" pitchFamily="18" charset="0"/>
              </a:rPr>
              <a:t>2017</a:t>
            </a:r>
            <a:endParaRPr lang="en-US" sz="1600" b="0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2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ytimes.com/2017/11/05/technology/machine-learning-artificial-intelligence-ai.html?rref=collection%2Fsectioncollection%2Fbusines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martdrivingcar.com/" TargetMode="External"/><Relationship Id="rId5" Type="http://schemas.openxmlformats.org/officeDocument/2006/relationships/hyperlink" Target="https://www.nytimes.com/2017/11/05/nyregion/via-carpool-neighborhood-voting.html?rref=collection%2Fsectioncollection%2Ftechnology" TargetMode="External"/><Relationship Id="rId4" Type="http://schemas.openxmlformats.org/officeDocument/2006/relationships/hyperlink" Target="https://www.nytimes.com/2017/11/06/business/dealbook/broadcom-qualcomm-merger.html?rref=collection%2Fsectioncollection%2Fbusines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9100"/>
            <a:ext cx="8305800" cy="685800"/>
          </a:xfrm>
        </p:spPr>
        <p:txBody>
          <a:bodyPr/>
          <a:lstStyle/>
          <a:p>
            <a:r>
              <a:rPr lang="en-US" sz="2400" b="1" dirty="0" smtClean="0">
                <a:cs typeface="Times New Roman" pitchFamily="18" charset="0"/>
              </a:rPr>
              <a:t>Current News </a:t>
            </a:r>
            <a:r>
              <a:rPr lang="en-US" sz="2400" b="1" dirty="0" smtClean="0">
                <a:cs typeface="Times New Roman" pitchFamily="18" charset="0"/>
              </a:rPr>
              <a:t>11/06/17</a:t>
            </a:r>
            <a:endParaRPr lang="en-US" sz="3600" b="1" dirty="0" smtClean="0"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6700" y="1608159"/>
            <a:ext cx="8534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NY Times: </a:t>
            </a:r>
            <a:r>
              <a:rPr lang="en-US" dirty="0">
                <a:hlinkClick r:id="rId3"/>
              </a:rPr>
              <a:t>Building A.I. That Can Build A.I</a:t>
            </a:r>
            <a:r>
              <a:rPr lang="en-US" dirty="0" smtClean="0">
                <a:hlinkClick r:id="rId3"/>
              </a:rPr>
              <a:t>.</a:t>
            </a:r>
            <a:endParaRPr lang="en-US" dirty="0" smtClean="0"/>
          </a:p>
          <a:p>
            <a:r>
              <a:rPr lang="en-US" i="1" dirty="0" err="1" smtClean="0">
                <a:solidFill>
                  <a:srgbClr val="FF0000"/>
                </a:solidFill>
              </a:rPr>
              <a:t>Hmmmm</a:t>
            </a:r>
            <a:r>
              <a:rPr lang="en-US" i="1" dirty="0" smtClean="0">
                <a:solidFill>
                  <a:srgbClr val="FF0000"/>
                </a:solidFill>
              </a:rPr>
              <a:t>…  Really ???? 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r>
              <a:rPr lang="en-US" dirty="0">
                <a:hlinkClick r:id="rId4"/>
              </a:rPr>
              <a:t>Broadcom Targets Qualcomm in Largest-Ever Tech </a:t>
            </a:r>
            <a:r>
              <a:rPr lang="en-US" dirty="0" smtClean="0">
                <a:hlinkClick r:id="rId4"/>
              </a:rPr>
              <a:t>Deal</a:t>
            </a:r>
            <a:endParaRPr lang="en-US" dirty="0" smtClean="0"/>
          </a:p>
          <a:p>
            <a:endParaRPr lang="en-US" b="0" u="sng" dirty="0" smtClean="0">
              <a:hlinkClick r:id="rId5"/>
            </a:endParaRPr>
          </a:p>
          <a:p>
            <a:endParaRPr lang="en-US" b="0" u="sng" dirty="0">
              <a:hlinkClick r:id="rId5"/>
            </a:endParaRPr>
          </a:p>
          <a:p>
            <a:r>
              <a:rPr lang="en-US" b="0" u="sng" dirty="0" smtClean="0">
                <a:hlinkClick r:id="rId5"/>
              </a:rPr>
              <a:t>Want </a:t>
            </a:r>
            <a:r>
              <a:rPr lang="en-US" b="0" u="sng" dirty="0">
                <a:hlinkClick r:id="rId5"/>
              </a:rPr>
              <a:t>a Car Pool in Your Neighborhood? Via Says Vote for It</a:t>
            </a:r>
          </a:p>
          <a:p>
            <a:endParaRPr lang="en-US" dirty="0"/>
          </a:p>
          <a:p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5410200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6"/>
              </a:rPr>
              <a:t>SmartDrivingCars: NoV2V-Mandate-110417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90676</TotalTime>
  <Words>42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Times New Roman</vt:lpstr>
      <vt:lpstr>Blank Presentation</vt:lpstr>
      <vt:lpstr>Photo Editor Photo</vt:lpstr>
      <vt:lpstr>Current News 11/06/17</vt:lpstr>
    </vt:vector>
  </TitlesOfParts>
  <Company>ORFE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of Electronic Commerce</dc:title>
  <dc:subject>Week 1 Lectures</dc:subject>
  <dc:creator>alaink</dc:creator>
  <cp:lastModifiedBy>Alain Kornhauser</cp:lastModifiedBy>
  <cp:revision>196</cp:revision>
  <dcterms:created xsi:type="dcterms:W3CDTF">2000-02-01T17:30:04Z</dcterms:created>
  <dcterms:modified xsi:type="dcterms:W3CDTF">2017-11-06T18:13:53Z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alaink@princeton.edu</vt:lpwstr>
  </property>
  <property fmtid="{D5CDD505-2E9C-101B-9397-08002B2CF9AE}" pid="8" name="HomePage">
    <vt:lpwstr>http://www.princeton.edu/~civ401/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F:\public_html</vt:lpwstr>
  </property>
</Properties>
</file>