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57" r:id="rId2"/>
  </p:sldIdLst>
  <p:sldSz cx="9144000" cy="6858000" type="screen4x3"/>
  <p:notesSz cx="7315200" cy="9601200"/>
  <p:defaultTextStyle>
    <a:defPPr>
      <a:defRPr lang="en-US"/>
    </a:defPPr>
    <a:lvl1pPr algn="l" rtl="0" eaLnBrk="0" fontAlgn="base" hangingPunct="0">
      <a:spcBef>
        <a:spcPct val="0"/>
      </a:spcBef>
      <a:spcAft>
        <a:spcPct val="0"/>
      </a:spcAft>
      <a:defRPr sz="2400" b="1" kern="1200">
        <a:solidFill>
          <a:schemeClr val="tx1"/>
        </a:solidFill>
        <a:latin typeface="Courier New" pitchFamily="49" charset="0"/>
        <a:ea typeface="+mn-ea"/>
        <a:cs typeface="+mn-cs"/>
      </a:defRPr>
    </a:lvl1pPr>
    <a:lvl2pPr marL="457200" algn="l" rtl="0" eaLnBrk="0" fontAlgn="base" hangingPunct="0">
      <a:spcBef>
        <a:spcPct val="0"/>
      </a:spcBef>
      <a:spcAft>
        <a:spcPct val="0"/>
      </a:spcAft>
      <a:defRPr sz="2400" b="1" kern="1200">
        <a:solidFill>
          <a:schemeClr val="tx1"/>
        </a:solidFill>
        <a:latin typeface="Courier New" pitchFamily="49" charset="0"/>
        <a:ea typeface="+mn-ea"/>
        <a:cs typeface="+mn-cs"/>
      </a:defRPr>
    </a:lvl2pPr>
    <a:lvl3pPr marL="914400" algn="l" rtl="0" eaLnBrk="0" fontAlgn="base" hangingPunct="0">
      <a:spcBef>
        <a:spcPct val="0"/>
      </a:spcBef>
      <a:spcAft>
        <a:spcPct val="0"/>
      </a:spcAft>
      <a:defRPr sz="2400" b="1" kern="1200">
        <a:solidFill>
          <a:schemeClr val="tx1"/>
        </a:solidFill>
        <a:latin typeface="Courier New" pitchFamily="49" charset="0"/>
        <a:ea typeface="+mn-ea"/>
        <a:cs typeface="+mn-cs"/>
      </a:defRPr>
    </a:lvl3pPr>
    <a:lvl4pPr marL="1371600" algn="l" rtl="0" eaLnBrk="0" fontAlgn="base" hangingPunct="0">
      <a:spcBef>
        <a:spcPct val="0"/>
      </a:spcBef>
      <a:spcAft>
        <a:spcPct val="0"/>
      </a:spcAft>
      <a:defRPr sz="2400" b="1" kern="1200">
        <a:solidFill>
          <a:schemeClr val="tx1"/>
        </a:solidFill>
        <a:latin typeface="Courier New" pitchFamily="49" charset="0"/>
        <a:ea typeface="+mn-ea"/>
        <a:cs typeface="+mn-cs"/>
      </a:defRPr>
    </a:lvl4pPr>
    <a:lvl5pPr marL="1828800" algn="l" rtl="0" eaLnBrk="0" fontAlgn="base" hangingPunct="0">
      <a:spcBef>
        <a:spcPct val="0"/>
      </a:spcBef>
      <a:spcAft>
        <a:spcPct val="0"/>
      </a:spcAft>
      <a:defRPr sz="2400" b="1" kern="1200">
        <a:solidFill>
          <a:schemeClr val="tx1"/>
        </a:solidFill>
        <a:latin typeface="Courier New" pitchFamily="49" charset="0"/>
        <a:ea typeface="+mn-ea"/>
        <a:cs typeface="+mn-cs"/>
      </a:defRPr>
    </a:lvl5pPr>
    <a:lvl6pPr marL="2286000" algn="l" defTabSz="914400" rtl="0" eaLnBrk="1" latinLnBrk="0" hangingPunct="1">
      <a:defRPr sz="2400" b="1" kern="1200">
        <a:solidFill>
          <a:schemeClr val="tx1"/>
        </a:solidFill>
        <a:latin typeface="Courier New" pitchFamily="49" charset="0"/>
        <a:ea typeface="+mn-ea"/>
        <a:cs typeface="+mn-cs"/>
      </a:defRPr>
    </a:lvl6pPr>
    <a:lvl7pPr marL="2743200" algn="l" defTabSz="914400" rtl="0" eaLnBrk="1" latinLnBrk="0" hangingPunct="1">
      <a:defRPr sz="2400" b="1" kern="1200">
        <a:solidFill>
          <a:schemeClr val="tx1"/>
        </a:solidFill>
        <a:latin typeface="Courier New" pitchFamily="49" charset="0"/>
        <a:ea typeface="+mn-ea"/>
        <a:cs typeface="+mn-cs"/>
      </a:defRPr>
    </a:lvl7pPr>
    <a:lvl8pPr marL="3200400" algn="l" defTabSz="914400" rtl="0" eaLnBrk="1" latinLnBrk="0" hangingPunct="1">
      <a:defRPr sz="2400" b="1" kern="1200">
        <a:solidFill>
          <a:schemeClr val="tx1"/>
        </a:solidFill>
        <a:latin typeface="Courier New" pitchFamily="49" charset="0"/>
        <a:ea typeface="+mn-ea"/>
        <a:cs typeface="+mn-cs"/>
      </a:defRPr>
    </a:lvl8pPr>
    <a:lvl9pPr marL="3657600" algn="l" defTabSz="914400" rtl="0" eaLnBrk="1" latinLnBrk="0" hangingPunct="1">
      <a:defRPr sz="2400" b="1" kern="1200">
        <a:solidFill>
          <a:schemeClr val="tx1"/>
        </a:solidFill>
        <a:latin typeface="Courier New" pitchFamily="4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9900"/>
    <a:srgbClr val="D2A000"/>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17" autoAdjust="0"/>
    <p:restoredTop sz="94660"/>
  </p:normalViewPr>
  <p:slideViewPr>
    <p:cSldViewPr>
      <p:cViewPr varScale="1">
        <p:scale>
          <a:sx n="75" d="100"/>
          <a:sy n="75" d="100"/>
        </p:scale>
        <p:origin x="84" y="5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110" d="100"/>
          <a:sy n="110" d="100"/>
        </p:scale>
        <p:origin x="273" y="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fld id="{B1502DBA-0290-4B37-A7C7-A599D7A1A097}" type="datetimeFigureOut">
              <a:rPr lang="en-US" smtClean="0"/>
              <a:t>11/6/2017</a:t>
            </a:fld>
            <a:endParaRPr lang="en-US"/>
          </a:p>
        </p:txBody>
      </p:sp>
      <p:sp>
        <p:nvSpPr>
          <p:cNvPr id="4" name="Footer Placeholder 3"/>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875DBAEF-9B8E-478E-AFE9-82E9F12728D1}" type="slidenum">
              <a:rPr lang="en-US" smtClean="0"/>
              <a:t>‹#›</a:t>
            </a:fld>
            <a:endParaRPr lang="en-US"/>
          </a:p>
        </p:txBody>
      </p:sp>
    </p:spTree>
    <p:extLst>
      <p:ext uri="{BB962C8B-B14F-4D97-AF65-F5344CB8AC3E}">
        <p14:creationId xmlns:p14="http://schemas.microsoft.com/office/powerpoint/2010/main" val="14372649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6662" tIns="48330" rIns="96662" bIns="48330" numCol="1" anchor="t" anchorCtr="0" compatLnSpc="1">
            <a:prstTxWarp prst="textNoShape">
              <a:avLst/>
            </a:prstTxWarp>
          </a:bodyPr>
          <a:lstStyle>
            <a:lvl1pPr defTabSz="965964">
              <a:defRPr sz="1300"/>
            </a:lvl1pPr>
          </a:lstStyle>
          <a:p>
            <a:pPr>
              <a:defRPr/>
            </a:pPr>
            <a:endParaRPr lang="en-US"/>
          </a:p>
        </p:txBody>
      </p:sp>
      <p:sp>
        <p:nvSpPr>
          <p:cNvPr id="60419" name="Rectangle 3"/>
          <p:cNvSpPr>
            <a:spLocks noGrp="1" noChangeArrowheads="1"/>
          </p:cNvSpPr>
          <p:nvPr>
            <p:ph type="dt" idx="1"/>
          </p:nvPr>
        </p:nvSpPr>
        <p:spPr bwMode="auto">
          <a:xfrm>
            <a:off x="4144963" y="0"/>
            <a:ext cx="3170237" cy="481013"/>
          </a:xfrm>
          <a:prstGeom prst="rect">
            <a:avLst/>
          </a:prstGeom>
          <a:noFill/>
          <a:ln w="9525">
            <a:noFill/>
            <a:miter lim="800000"/>
            <a:headEnd/>
            <a:tailEnd/>
          </a:ln>
          <a:effectLst/>
        </p:spPr>
        <p:txBody>
          <a:bodyPr vert="horz" wrap="square" lIns="96662" tIns="48330" rIns="96662" bIns="48330" numCol="1" anchor="t" anchorCtr="0" compatLnSpc="1">
            <a:prstTxWarp prst="textNoShape">
              <a:avLst/>
            </a:prstTxWarp>
          </a:bodyPr>
          <a:lstStyle>
            <a:lvl1pPr algn="r" defTabSz="965964">
              <a:defRPr sz="1300"/>
            </a:lvl1pPr>
          </a:lstStyle>
          <a:p>
            <a:pPr>
              <a:defRPr/>
            </a:pPr>
            <a:endParaRPr lang="en-US"/>
          </a:p>
        </p:txBody>
      </p:sp>
      <p:sp>
        <p:nvSpPr>
          <p:cNvPr id="26628" name="Rectangle 4"/>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21" name="Rectangle 5"/>
          <p:cNvSpPr>
            <a:spLocks noGrp="1" noChangeArrowheads="1"/>
          </p:cNvSpPr>
          <p:nvPr>
            <p:ph type="body" sz="quarter" idx="3"/>
          </p:nvPr>
        </p:nvSpPr>
        <p:spPr bwMode="auto">
          <a:xfrm>
            <a:off x="974725" y="4560888"/>
            <a:ext cx="5365750" cy="4321175"/>
          </a:xfrm>
          <a:prstGeom prst="rect">
            <a:avLst/>
          </a:prstGeom>
          <a:noFill/>
          <a:ln w="9525">
            <a:noFill/>
            <a:miter lim="800000"/>
            <a:headEnd/>
            <a:tailEnd/>
          </a:ln>
          <a:effectLst/>
        </p:spPr>
        <p:txBody>
          <a:bodyPr vert="horz" wrap="square" lIns="96662" tIns="48330" rIns="96662" bIns="4833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0422" name="Rectangle 6"/>
          <p:cNvSpPr>
            <a:spLocks noGrp="1" noChangeArrowheads="1"/>
          </p:cNvSpPr>
          <p:nvPr>
            <p:ph type="ftr" sz="quarter" idx="4"/>
          </p:nvPr>
        </p:nvSpPr>
        <p:spPr bwMode="auto">
          <a:xfrm>
            <a:off x="0" y="9120188"/>
            <a:ext cx="3170238" cy="481012"/>
          </a:xfrm>
          <a:prstGeom prst="rect">
            <a:avLst/>
          </a:prstGeom>
          <a:noFill/>
          <a:ln w="9525">
            <a:noFill/>
            <a:miter lim="800000"/>
            <a:headEnd/>
            <a:tailEnd/>
          </a:ln>
          <a:effectLst/>
        </p:spPr>
        <p:txBody>
          <a:bodyPr vert="horz" wrap="square" lIns="96662" tIns="48330" rIns="96662" bIns="48330" numCol="1" anchor="b" anchorCtr="0" compatLnSpc="1">
            <a:prstTxWarp prst="textNoShape">
              <a:avLst/>
            </a:prstTxWarp>
          </a:bodyPr>
          <a:lstStyle>
            <a:lvl1pPr defTabSz="965964">
              <a:defRPr sz="1300"/>
            </a:lvl1pPr>
          </a:lstStyle>
          <a:p>
            <a:pPr>
              <a:defRPr/>
            </a:pPr>
            <a:endParaRPr lang="en-US"/>
          </a:p>
        </p:txBody>
      </p:sp>
      <p:sp>
        <p:nvSpPr>
          <p:cNvPr id="60423" name="Rectangle 7"/>
          <p:cNvSpPr>
            <a:spLocks noGrp="1" noChangeArrowheads="1"/>
          </p:cNvSpPr>
          <p:nvPr>
            <p:ph type="sldNum" sz="quarter" idx="5"/>
          </p:nvPr>
        </p:nvSpPr>
        <p:spPr bwMode="auto">
          <a:xfrm>
            <a:off x="4144963" y="9120188"/>
            <a:ext cx="3170237" cy="481012"/>
          </a:xfrm>
          <a:prstGeom prst="rect">
            <a:avLst/>
          </a:prstGeom>
          <a:noFill/>
          <a:ln w="9525">
            <a:noFill/>
            <a:miter lim="800000"/>
            <a:headEnd/>
            <a:tailEnd/>
          </a:ln>
          <a:effectLst/>
        </p:spPr>
        <p:txBody>
          <a:bodyPr vert="horz" wrap="square" lIns="96662" tIns="48330" rIns="96662" bIns="48330" numCol="1" anchor="b" anchorCtr="0" compatLnSpc="1">
            <a:prstTxWarp prst="textNoShape">
              <a:avLst/>
            </a:prstTxWarp>
          </a:bodyPr>
          <a:lstStyle>
            <a:lvl1pPr algn="r" defTabSz="965964">
              <a:defRPr sz="1300"/>
            </a:lvl1pPr>
          </a:lstStyle>
          <a:p>
            <a:pPr>
              <a:defRPr/>
            </a:pPr>
            <a:fld id="{DCB94717-EA06-42B7-BBCF-79BF801AD7FF}" type="slidenum">
              <a:rPr lang="en-US"/>
              <a:pPr>
                <a:defRPr/>
              </a:pPr>
              <a:t>‹#›</a:t>
            </a:fld>
            <a:endParaRPr lang="en-US"/>
          </a:p>
        </p:txBody>
      </p:sp>
    </p:spTree>
    <p:extLst>
      <p:ext uri="{BB962C8B-B14F-4D97-AF65-F5344CB8AC3E}">
        <p14:creationId xmlns:p14="http://schemas.microsoft.com/office/powerpoint/2010/main" val="34515951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CB94717-EA06-42B7-BBCF-79BF801AD7FF}" type="slidenum">
              <a:rPr lang="en-US" smtClean="0"/>
              <a:pPr>
                <a:defRPr/>
              </a:pPr>
              <a:t>1</a:t>
            </a:fld>
            <a:endParaRPr lang="en-US"/>
          </a:p>
        </p:txBody>
      </p:sp>
    </p:spTree>
    <p:extLst>
      <p:ext uri="{BB962C8B-B14F-4D97-AF65-F5344CB8AC3E}">
        <p14:creationId xmlns:p14="http://schemas.microsoft.com/office/powerpoint/2010/main" val="174557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ftr" sz="quarter" idx="10"/>
          </p:nvPr>
        </p:nvSpPr>
        <p:spPr>
          <a:xfrm>
            <a:off x="3048000" y="6400800"/>
            <a:ext cx="2362200" cy="304800"/>
          </a:xfrm>
          <a:prstGeom prst="rect">
            <a:avLst/>
          </a:prstGeom>
          <a:ln/>
        </p:spPr>
        <p:txBody>
          <a:bodyPr/>
          <a:lstStyle>
            <a:lvl1pPr>
              <a:defRPr/>
            </a:lvl1pPr>
          </a:lstStyle>
          <a:p>
            <a:pPr>
              <a:defRPr/>
            </a:pPr>
            <a:r>
              <a:rPr lang="en-US" dirty="0" smtClean="0"/>
              <a:t>Week 0</a:t>
            </a:r>
            <a:endParaRPr lang="en-US" dirty="0"/>
          </a:p>
        </p:txBody>
      </p:sp>
    </p:spTree>
    <p:extLst>
      <p:ext uri="{BB962C8B-B14F-4D97-AF65-F5344CB8AC3E}">
        <p14:creationId xmlns:p14="http://schemas.microsoft.com/office/powerpoint/2010/main" val="2902837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0274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914400"/>
            <a:ext cx="1943100" cy="5181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914400"/>
            <a:ext cx="5676900" cy="5181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57810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xfrm>
            <a:off x="3048000" y="6400800"/>
            <a:ext cx="2362200" cy="304800"/>
          </a:xfrm>
          <a:prstGeom prst="rect">
            <a:avLst/>
          </a:prstGeom>
          <a:ln/>
        </p:spPr>
        <p:txBody>
          <a:bodyPr/>
          <a:lstStyle>
            <a:lvl1pPr>
              <a:defRPr/>
            </a:lvl1pPr>
          </a:lstStyle>
          <a:p>
            <a:pPr>
              <a:defRPr/>
            </a:pPr>
            <a:r>
              <a:rPr lang="en-US" dirty="0" smtClean="0"/>
              <a:t>Week 0</a:t>
            </a:r>
            <a:endParaRPr lang="en-US" dirty="0"/>
          </a:p>
        </p:txBody>
      </p:sp>
    </p:spTree>
    <p:extLst>
      <p:ext uri="{BB962C8B-B14F-4D97-AF65-F5344CB8AC3E}">
        <p14:creationId xmlns:p14="http://schemas.microsoft.com/office/powerpoint/2010/main" val="2259894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78364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828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56898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26175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xfrm>
            <a:off x="3048000" y="6400800"/>
            <a:ext cx="2362200" cy="304800"/>
          </a:xfrm>
          <a:prstGeom prst="rect">
            <a:avLst/>
          </a:prstGeom>
          <a:ln/>
        </p:spPr>
        <p:txBody>
          <a:bodyPr/>
          <a:lstStyle>
            <a:lvl1pPr>
              <a:defRPr/>
            </a:lvl1pPr>
          </a:lstStyle>
          <a:p>
            <a:pPr>
              <a:defRPr/>
            </a:pPr>
            <a:r>
              <a:rPr lang="en-US" dirty="0" smtClean="0"/>
              <a:t>Week 0</a:t>
            </a:r>
            <a:endParaRPr lang="en-US" dirty="0"/>
          </a:p>
        </p:txBody>
      </p:sp>
    </p:spTree>
    <p:extLst>
      <p:ext uri="{BB962C8B-B14F-4D97-AF65-F5344CB8AC3E}">
        <p14:creationId xmlns:p14="http://schemas.microsoft.com/office/powerpoint/2010/main" val="3371595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xfrm>
            <a:off x="3048000" y="6400800"/>
            <a:ext cx="2362200" cy="304800"/>
          </a:xfrm>
          <a:prstGeom prst="rect">
            <a:avLst/>
          </a:prstGeom>
          <a:ln/>
        </p:spPr>
        <p:txBody>
          <a:bodyPr/>
          <a:lstStyle>
            <a:lvl1pPr>
              <a:defRPr/>
            </a:lvl1pPr>
          </a:lstStyle>
          <a:p>
            <a:pPr>
              <a:defRPr/>
            </a:pPr>
            <a:r>
              <a:rPr lang="en-US" dirty="0" smtClean="0"/>
              <a:t>Week 0</a:t>
            </a:r>
            <a:endParaRPr lang="en-US" dirty="0"/>
          </a:p>
        </p:txBody>
      </p:sp>
    </p:spTree>
    <p:extLst>
      <p:ext uri="{BB962C8B-B14F-4D97-AF65-F5344CB8AC3E}">
        <p14:creationId xmlns:p14="http://schemas.microsoft.com/office/powerpoint/2010/main" val="791599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09015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44163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18" Type="http://schemas.openxmlformats.org/officeDocument/2006/relationships/oleObject" Target="../embeddings/oleObject3.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oleObject" Target="../embeddings/oleObject2.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0" name="Rectangle 2"/>
          <p:cNvSpPr>
            <a:spLocks noGrp="1" noChangeArrowheads="1"/>
          </p:cNvSpPr>
          <p:nvPr>
            <p:ph type="title"/>
          </p:nvPr>
        </p:nvSpPr>
        <p:spPr bwMode="auto">
          <a:xfrm>
            <a:off x="685800" y="9144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828800"/>
            <a:ext cx="77724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graphicFrame>
        <p:nvGraphicFramePr>
          <p:cNvPr id="1026" name="Object 7"/>
          <p:cNvGraphicFramePr>
            <a:graphicFrameLocks noChangeAspect="1"/>
          </p:cNvGraphicFramePr>
          <p:nvPr/>
        </p:nvGraphicFramePr>
        <p:xfrm>
          <a:off x="7772400" y="6400800"/>
          <a:ext cx="1190625" cy="295275"/>
        </p:xfrm>
        <a:graphic>
          <a:graphicData uri="http://schemas.openxmlformats.org/presentationml/2006/ole">
            <mc:AlternateContent xmlns:mc="http://schemas.openxmlformats.org/markup-compatibility/2006">
              <mc:Choice xmlns:v="urn:schemas-microsoft-com:vml" Requires="v">
                <p:oleObj spid="_x0000_s1301" name="Photo Editor Photo" r:id="rId14" imgW="1190476" imgH="295238" progId="MSPhotoEd.3">
                  <p:embed/>
                </p:oleObj>
              </mc:Choice>
              <mc:Fallback>
                <p:oleObj name="Photo Editor Photo" r:id="rId14" imgW="1190476" imgH="295238" progId="MSPhotoEd.3">
                  <p:embed/>
                  <p:pic>
                    <p:nvPicPr>
                      <p:cNvPr id="0"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772400" y="6400800"/>
                        <a:ext cx="1190625" cy="29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8"/>
          <p:cNvGraphicFramePr>
            <a:graphicFrameLocks noChangeAspect="1"/>
          </p:cNvGraphicFramePr>
          <p:nvPr/>
        </p:nvGraphicFramePr>
        <p:xfrm>
          <a:off x="8305800" y="228600"/>
          <a:ext cx="533400" cy="523875"/>
        </p:xfrm>
        <a:graphic>
          <a:graphicData uri="http://schemas.openxmlformats.org/presentationml/2006/ole">
            <mc:AlternateContent xmlns:mc="http://schemas.openxmlformats.org/markup-compatibility/2006">
              <mc:Choice xmlns:v="urn:schemas-microsoft-com:vml" Requires="v">
                <p:oleObj spid="_x0000_s1302" name="Photo Editor Photo" r:id="rId16" imgW="533474" imgH="523810" progId="MSPhotoEd.3">
                  <p:embed/>
                </p:oleObj>
              </mc:Choice>
              <mc:Fallback>
                <p:oleObj name="Photo Editor Photo" r:id="rId16" imgW="533474" imgH="523810" progId="MSPhotoEd.3">
                  <p:embed/>
                  <p:pic>
                    <p:nvPicPr>
                      <p:cNvPr id="0"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305800" y="228600"/>
                        <a:ext cx="5334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9"/>
          <p:cNvGraphicFramePr>
            <a:graphicFrameLocks noChangeAspect="1"/>
          </p:cNvGraphicFramePr>
          <p:nvPr/>
        </p:nvGraphicFramePr>
        <p:xfrm>
          <a:off x="304800" y="228600"/>
          <a:ext cx="1781175" cy="209550"/>
        </p:xfrm>
        <a:graphic>
          <a:graphicData uri="http://schemas.openxmlformats.org/presentationml/2006/ole">
            <mc:AlternateContent xmlns:mc="http://schemas.openxmlformats.org/markup-compatibility/2006">
              <mc:Choice xmlns:v="urn:schemas-microsoft-com:vml" Requires="v">
                <p:oleObj spid="_x0000_s1303" name="Photo Editor Photo" r:id="rId18" imgW="1781424" imgH="209524" progId="MSPhotoEd.3">
                  <p:embed/>
                </p:oleObj>
              </mc:Choice>
              <mc:Fallback>
                <p:oleObj name="Photo Editor Photo" r:id="rId18" imgW="1781424" imgH="209524" progId="MSPhotoEd.3">
                  <p:embed/>
                  <p:pic>
                    <p:nvPicPr>
                      <p:cNvPr id="0" name="Object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04800" y="228600"/>
                        <a:ext cx="1781175" cy="209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4" name="Text Box 10"/>
          <p:cNvSpPr txBox="1">
            <a:spLocks noChangeArrowheads="1"/>
          </p:cNvSpPr>
          <p:nvPr/>
        </p:nvSpPr>
        <p:spPr bwMode="auto">
          <a:xfrm>
            <a:off x="228600" y="366713"/>
            <a:ext cx="3040063" cy="519112"/>
          </a:xfrm>
          <a:prstGeom prst="rect">
            <a:avLst/>
          </a:prstGeom>
          <a:noFill/>
          <a:ln w="9525">
            <a:noFill/>
            <a:miter lim="800000"/>
            <a:headEnd/>
            <a:tailEnd/>
          </a:ln>
          <a:effectLst/>
        </p:spPr>
        <p:txBody>
          <a:bodyPr wrap="none">
            <a:spAutoFit/>
          </a:bodyPr>
          <a:lstStyle/>
          <a:p>
            <a:pPr>
              <a:defRPr/>
            </a:pPr>
            <a:r>
              <a:rPr lang="en-US" sz="1200" dirty="0" err="1">
                <a:latin typeface="Times New Roman" pitchFamily="18" charset="0"/>
              </a:rPr>
              <a:t>Orf</a:t>
            </a:r>
            <a:r>
              <a:rPr lang="en-US" sz="1200" dirty="0">
                <a:latin typeface="Times New Roman" pitchFamily="18" charset="0"/>
              </a:rPr>
              <a:t> 467 – Transportation Systems Analysis</a:t>
            </a:r>
            <a:r>
              <a:rPr lang="en-US" sz="1600" b="0" dirty="0">
                <a:latin typeface="Times New Roman" pitchFamily="18" charset="0"/>
              </a:rPr>
              <a:t> </a:t>
            </a:r>
          </a:p>
          <a:p>
            <a:pPr>
              <a:defRPr/>
            </a:pPr>
            <a:r>
              <a:rPr lang="en-US" sz="1200" b="0" i="1" dirty="0">
                <a:latin typeface="Times New Roman" pitchFamily="18" charset="0"/>
              </a:rPr>
              <a:t>Fall </a:t>
            </a:r>
            <a:r>
              <a:rPr lang="en-US" sz="1200" b="0" i="1" dirty="0" smtClean="0">
                <a:latin typeface="Times New Roman" pitchFamily="18" charset="0"/>
              </a:rPr>
              <a:t>2017</a:t>
            </a:r>
            <a:endParaRPr lang="en-US" sz="1600" b="0" dirty="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2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102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102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10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bldLvl="2" autoUpdateAnimBg="0">
        <p:tmplLst>
          <p:tmpl lvl="1">
            <p:tnLst>
              <p:par>
                <p:cTn presetID="1" presetClass="entr" presetSubtype="0" fill="hold" nodeType="clickEffect">
                  <p:stCondLst>
                    <p:cond delay="0"/>
                  </p:stCondLst>
                  <p:childTnLst>
                    <p:set>
                      <p:cBhvr>
                        <p:cTn dur="1" fill="hold">
                          <p:stCondLst>
                            <p:cond delay="499"/>
                          </p:stCondLst>
                        </p:cTn>
                        <p:tgtEl>
                          <p:spTgt spid="1027"/>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499"/>
                          </p:stCondLst>
                        </p:cTn>
                        <p:tgtEl>
                          <p:spTgt spid="102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499"/>
                          </p:stCondLst>
                        </p:cTn>
                        <p:tgtEl>
                          <p:spTgt spid="102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499"/>
                          </p:stCondLst>
                        </p:cTn>
                        <p:tgtEl>
                          <p:spTgt spid="102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499"/>
                          </p:stCondLst>
                        </p:cTn>
                        <p:tgtEl>
                          <p:spTgt spid="1027"/>
                        </p:tgtEl>
                        <p:attrNameLst>
                          <p:attrName>style.visibility</p:attrName>
                        </p:attrNameLst>
                      </p:cBhvr>
                      <p:to>
                        <p:strVal val="visible"/>
                      </p:to>
                    </p:set>
                  </p:childTnLst>
                </p:cTn>
              </p:par>
            </p:tnLst>
          </p:tmpl>
        </p:tmplLst>
      </p:bldP>
    </p:bldLst>
  </p:timing>
  <p:hf sldNum="0" hdr="0"/>
  <p:txStyles>
    <p:title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000">
          <a:solidFill>
            <a:schemeClr val="tx2"/>
          </a:solidFill>
          <a:latin typeface="Times New Roman" pitchFamily="18" charset="0"/>
        </a:defRPr>
      </a:lvl2pPr>
      <a:lvl3pPr algn="ctr" rtl="0" eaLnBrk="0" fontAlgn="base" hangingPunct="0">
        <a:spcBef>
          <a:spcPct val="0"/>
        </a:spcBef>
        <a:spcAft>
          <a:spcPct val="0"/>
        </a:spcAft>
        <a:defRPr sz="4000">
          <a:solidFill>
            <a:schemeClr val="tx2"/>
          </a:solidFill>
          <a:latin typeface="Times New Roman" pitchFamily="18" charset="0"/>
        </a:defRPr>
      </a:lvl3pPr>
      <a:lvl4pPr algn="ctr" rtl="0" eaLnBrk="0" fontAlgn="base" hangingPunct="0">
        <a:spcBef>
          <a:spcPct val="0"/>
        </a:spcBef>
        <a:spcAft>
          <a:spcPct val="0"/>
        </a:spcAft>
        <a:defRPr sz="4000">
          <a:solidFill>
            <a:schemeClr val="tx2"/>
          </a:solidFill>
          <a:latin typeface="Times New Roman" pitchFamily="18" charset="0"/>
        </a:defRPr>
      </a:lvl4pPr>
      <a:lvl5pPr algn="ctr" rtl="0" eaLnBrk="0" fontAlgn="base" hangingPunct="0">
        <a:spcBef>
          <a:spcPct val="0"/>
        </a:spcBef>
        <a:spcAft>
          <a:spcPct val="0"/>
        </a:spcAft>
        <a:defRPr sz="4000">
          <a:solidFill>
            <a:schemeClr val="tx2"/>
          </a:solidFill>
          <a:latin typeface="Times New Roman" pitchFamily="18" charset="0"/>
        </a:defRPr>
      </a:lvl5pPr>
      <a:lvl6pPr marL="457200" algn="ctr" rtl="0" eaLnBrk="0" fontAlgn="base" hangingPunct="0">
        <a:spcBef>
          <a:spcPct val="0"/>
        </a:spcBef>
        <a:spcAft>
          <a:spcPct val="0"/>
        </a:spcAft>
        <a:defRPr sz="4000">
          <a:solidFill>
            <a:schemeClr val="tx2"/>
          </a:solidFill>
          <a:latin typeface="Times New Roman" pitchFamily="18" charset="0"/>
        </a:defRPr>
      </a:lvl6pPr>
      <a:lvl7pPr marL="914400" algn="ctr" rtl="0" eaLnBrk="0" fontAlgn="base" hangingPunct="0">
        <a:spcBef>
          <a:spcPct val="0"/>
        </a:spcBef>
        <a:spcAft>
          <a:spcPct val="0"/>
        </a:spcAft>
        <a:defRPr sz="4000">
          <a:solidFill>
            <a:schemeClr val="tx2"/>
          </a:solidFill>
          <a:latin typeface="Times New Roman" pitchFamily="18" charset="0"/>
        </a:defRPr>
      </a:lvl7pPr>
      <a:lvl8pPr marL="1371600" algn="ctr" rtl="0" eaLnBrk="0" fontAlgn="base" hangingPunct="0">
        <a:spcBef>
          <a:spcPct val="0"/>
        </a:spcBef>
        <a:spcAft>
          <a:spcPct val="0"/>
        </a:spcAft>
        <a:defRPr sz="4000">
          <a:solidFill>
            <a:schemeClr val="tx2"/>
          </a:solidFill>
          <a:latin typeface="Times New Roman" pitchFamily="18" charset="0"/>
        </a:defRPr>
      </a:lvl8pPr>
      <a:lvl9pPr marL="1828800" algn="ctr" rtl="0" eaLnBrk="0" fontAlgn="base" hangingPunct="0">
        <a:spcBef>
          <a:spcPct val="0"/>
        </a:spcBef>
        <a:spcAft>
          <a:spcPct val="0"/>
        </a:spcAft>
        <a:defRPr sz="40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eaLnBrk="0" fontAlgn="base" hangingPunct="0">
        <a:spcBef>
          <a:spcPct val="20000"/>
        </a:spcBef>
        <a:spcAft>
          <a:spcPct val="0"/>
        </a:spcAft>
        <a:buChar char="»"/>
        <a:defRPr>
          <a:solidFill>
            <a:schemeClr val="tx1"/>
          </a:solidFill>
          <a:latin typeface="+mn-lt"/>
        </a:defRPr>
      </a:lvl6pPr>
      <a:lvl7pPr marL="2971800" indent="-228600" algn="l" rtl="0" eaLnBrk="0" fontAlgn="base" hangingPunct="0">
        <a:spcBef>
          <a:spcPct val="20000"/>
        </a:spcBef>
        <a:spcAft>
          <a:spcPct val="0"/>
        </a:spcAft>
        <a:buChar char="»"/>
        <a:defRPr>
          <a:solidFill>
            <a:schemeClr val="tx1"/>
          </a:solidFill>
          <a:latin typeface="+mn-lt"/>
        </a:defRPr>
      </a:lvl7pPr>
      <a:lvl8pPr marL="3429000" indent="-228600" algn="l" rtl="0" eaLnBrk="0" fontAlgn="base" hangingPunct="0">
        <a:spcBef>
          <a:spcPct val="20000"/>
        </a:spcBef>
        <a:spcAft>
          <a:spcPct val="0"/>
        </a:spcAft>
        <a:buChar char="»"/>
        <a:defRPr>
          <a:solidFill>
            <a:schemeClr val="tx1"/>
          </a:solidFill>
          <a:latin typeface="+mn-lt"/>
        </a:defRPr>
      </a:lvl8pPr>
      <a:lvl9pPr marL="3886200" indent="-228600" algn="l" rtl="0" eaLnBrk="0" fontAlgn="base" hangingPunct="0">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latimes.com/business/autos/la-fi-hy-waymo-self-driving-20171107-story.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theatlantic.com/live/events/innovation-game/2017/"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381000" y="419100"/>
            <a:ext cx="8305800" cy="685800"/>
          </a:xfrm>
        </p:spPr>
        <p:txBody>
          <a:bodyPr/>
          <a:lstStyle/>
          <a:p>
            <a:r>
              <a:rPr lang="en-US" sz="2400" b="1" dirty="0" smtClean="0">
                <a:cs typeface="Times New Roman" pitchFamily="18" charset="0"/>
              </a:rPr>
              <a:t>Current News </a:t>
            </a:r>
            <a:r>
              <a:rPr lang="en-US" sz="2400" b="1" dirty="0" smtClean="0">
                <a:cs typeface="Times New Roman" pitchFamily="18" charset="0"/>
              </a:rPr>
              <a:t>11/08/17</a:t>
            </a:r>
            <a:endParaRPr lang="en-US" sz="3600" b="1" dirty="0" smtClean="0">
              <a:cs typeface="Times New Roman" pitchFamily="18" charset="0"/>
            </a:endParaRPr>
          </a:p>
        </p:txBody>
      </p:sp>
      <p:sp>
        <p:nvSpPr>
          <p:cNvPr id="4" name="Rectangle 3"/>
          <p:cNvSpPr/>
          <p:nvPr/>
        </p:nvSpPr>
        <p:spPr>
          <a:xfrm>
            <a:off x="381000" y="1219200"/>
            <a:ext cx="8534400" cy="830997"/>
          </a:xfrm>
          <a:prstGeom prst="rect">
            <a:avLst/>
          </a:prstGeom>
        </p:spPr>
        <p:txBody>
          <a:bodyPr wrap="square">
            <a:spAutoFit/>
          </a:bodyPr>
          <a:lstStyle/>
          <a:p>
            <a:r>
              <a:rPr lang="en-US" dirty="0">
                <a:hlinkClick r:id="rId3"/>
              </a:rPr>
              <a:t>Waymo will now put self-driving vans on public roads with nobody at the wheel</a:t>
            </a:r>
            <a:endParaRPr lang="en-US" dirty="0"/>
          </a:p>
        </p:txBody>
      </p:sp>
      <p:sp>
        <p:nvSpPr>
          <p:cNvPr id="7" name="Rectangle 6"/>
          <p:cNvSpPr/>
          <p:nvPr/>
        </p:nvSpPr>
        <p:spPr>
          <a:xfrm>
            <a:off x="266700" y="2743200"/>
            <a:ext cx="8610600" cy="1938992"/>
          </a:xfrm>
          <a:prstGeom prst="rect">
            <a:avLst/>
          </a:prstGeom>
        </p:spPr>
        <p:txBody>
          <a:bodyPr wrap="square">
            <a:spAutoFit/>
          </a:bodyPr>
          <a:lstStyle/>
          <a:p>
            <a:r>
              <a:rPr lang="en-US" dirty="0">
                <a:hlinkClick r:id="rId4"/>
              </a:rPr>
              <a:t>The Innovation Game</a:t>
            </a:r>
            <a:endParaRPr lang="en-US" dirty="0"/>
          </a:p>
          <a:p>
            <a:r>
              <a:rPr lang="en-US" sz="1200" dirty="0" smtClean="0"/>
              <a:t>The Atlantic, Nov 7, "A world where machines think for themselves is not science fiction: it is tomorrow’s reality. As robots get smarter, cars learn to drive themselves and virtual and augmented reality take us to new places, how will our lives change? Who are the designers of our future? How are the inventions of today meeting the demands of tomorrow? What is the DNA of innovation? And where does creativity begin? Join The Atlantic as we convene visionaries to highlight the innovations shaping and reshaping our world...."</a:t>
            </a:r>
            <a:r>
              <a:rPr lang="en-US" sz="1200" dirty="0">
                <a:hlinkClick r:id="rId4"/>
              </a:rPr>
              <a:t>Read more</a:t>
            </a:r>
            <a:r>
              <a:rPr lang="en-US" sz="1200" dirty="0"/>
              <a:t> </a:t>
            </a:r>
            <a:r>
              <a:rPr lang="en-US" sz="1200" i="1" dirty="0" err="1"/>
              <a:t>Hmmmm</a:t>
            </a:r>
            <a:r>
              <a:rPr lang="en-US" sz="1200" i="1" dirty="0"/>
              <a:t>... </a:t>
            </a:r>
            <a:r>
              <a:rPr lang="en-US" sz="1200" i="1" dirty="0">
                <a:hlinkClick r:id="rId4"/>
              </a:rPr>
              <a:t> See Video: Hands off the Wheel: Going Driverless </a:t>
            </a:r>
            <a:r>
              <a:rPr lang="en-US" sz="1200" i="1" dirty="0"/>
              <a:t>/ The Innovation Game.  </a:t>
            </a:r>
            <a:r>
              <a:rPr lang="en-US" sz="1200" i="1" dirty="0" smtClean="0"/>
              <a:t>Alain</a:t>
            </a:r>
            <a:endParaRPr lang="en-US" sz="1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Courier New" pitchFamily="49"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Courier New" pitchFamily="49"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93563</TotalTime>
  <Words>126</Words>
  <Application>Microsoft Office PowerPoint</Application>
  <PresentationFormat>On-screen Show (4:3)</PresentationFormat>
  <Paragraphs>5</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Courier New</vt:lpstr>
      <vt:lpstr>Times New Roman</vt:lpstr>
      <vt:lpstr>Blank Presentation</vt:lpstr>
      <vt:lpstr>Photo Editor Photo</vt:lpstr>
      <vt:lpstr>Current News 11/08/17</vt:lpstr>
    </vt:vector>
  </TitlesOfParts>
  <Company>ORFE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of Electronic Commerce</dc:title>
  <dc:subject>Week 1 Lectures</dc:subject>
  <dc:creator>alaink</dc:creator>
  <cp:lastModifiedBy>Alain Kornhauser</cp:lastModifiedBy>
  <cp:revision>197</cp:revision>
  <dcterms:created xsi:type="dcterms:W3CDTF">2000-02-01T17:30:04Z</dcterms:created>
  <dcterms:modified xsi:type="dcterms:W3CDTF">2017-11-08T18:20:54Z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2</vt:i4>
  </property>
  <property fmtid="{D5CDD505-2E9C-101B-9397-08002B2CF9AE}" pid="6" name="ScreenUsage">
    <vt:i4>1</vt:i4>
  </property>
  <property fmtid="{D5CDD505-2E9C-101B-9397-08002B2CF9AE}" pid="7" name="MailAddress">
    <vt:lpwstr>alaink@princeton.edu</vt:lpwstr>
  </property>
  <property fmtid="{D5CDD505-2E9C-101B-9397-08002B2CF9AE}" pid="8" name="HomePage">
    <vt:lpwstr>http://www.princeton.edu/~civ401/</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3</vt:i4>
  </property>
  <property fmtid="{D5CDD505-2E9C-101B-9397-08002B2CF9AE}" pid="21" name="OutputDir">
    <vt:lpwstr>F:\public_html</vt:lpwstr>
  </property>
</Properties>
</file>