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75" d="100"/>
          <a:sy n="75" d="100"/>
        </p:scale>
        <p:origin x="84" y="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7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8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9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times.com/2017/11/13/business/self-driving-trucks.html?hpw&amp;rref=business&amp;action=click&amp;pgtype=Homepage&amp;module=well-region&amp;region=bottom-well&amp;WT.nav=bottom-well&amp;_r=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s://www.nytimes.com/section/magazine" TargetMode="External"/><Relationship Id="rId4" Type="http://schemas.openxmlformats.org/officeDocument/2006/relationships/hyperlink" Target="https://kndrck.co/posts/capsule_networks_explaine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9100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</a:t>
            </a:r>
            <a:r>
              <a:rPr lang="en-US" sz="2400" b="1" dirty="0" smtClean="0">
                <a:cs typeface="Times New Roman" pitchFamily="18" charset="0"/>
              </a:rPr>
              <a:t>11/13/17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676400"/>
            <a:ext cx="861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hlinkClick r:id="rId3"/>
              </a:rPr>
              <a:t>Self-Driving Trucks May Be Closer Than They Appear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0" y="2417177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4"/>
              </a:rPr>
              <a:t>Capsule Networks </a:t>
            </a:r>
            <a:r>
              <a:rPr lang="en-US" dirty="0" smtClean="0">
                <a:hlinkClick r:id="rId4"/>
              </a:rPr>
              <a:t>Explained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62001" y="3581400"/>
            <a:ext cx="1979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/>
              </a:rPr>
              <a:t>New York times magazine</a:t>
            </a:r>
            <a:endParaRPr lang="en-US" dirty="0"/>
          </a:p>
        </p:txBody>
      </p:sp>
      <p:pic>
        <p:nvPicPr>
          <p:cNvPr id="2058" name="Picture 10" descr="https://static01.nyt.com/images/2017/11/12/magazine/12f1007/12f1007-videoLarg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701243"/>
            <a:ext cx="3273425" cy="2160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100765</TotalTime>
  <Words>19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Times New Roman</vt:lpstr>
      <vt:lpstr>Blank Presentation</vt:lpstr>
      <vt:lpstr>Photo Editor Photo</vt:lpstr>
      <vt:lpstr>Current News 11/13/17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199</cp:revision>
  <dcterms:created xsi:type="dcterms:W3CDTF">2000-02-01T17:30:04Z</dcterms:created>
  <dcterms:modified xsi:type="dcterms:W3CDTF">2017-11-13T18:23:15Z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