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75" d="100"/>
          <a:sy n="75" d="100"/>
        </p:scale>
        <p:origin x="84" y="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itcenter.org/wp-content/uploads/2016/12/FactSheet_Final.compressed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home.kpmg.com/us/en/home/media/press-releases/2017/11/personal-sedan-sales-in-jeopardy-as-us-auto-market-transitions-to-islands-of-autonomous-mobility-kpmg-research.html" TargetMode="External"/><Relationship Id="rId4" Type="http://schemas.openxmlformats.org/officeDocument/2006/relationships/hyperlink" Target="http://thehill.com/policy/transportation/362883-driverless-car-bill-hits-senate-speed-bum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9100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12/4/17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47800" y="15240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Why Uber wont kill Transit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2173932"/>
            <a:ext cx="6636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4"/>
              </a:rPr>
              <a:t>Driverless car bill hits speed bump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2823864"/>
            <a:ext cx="3200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Personal Sedan Sales in Jeopardy as U.S. Auto Market Transitions to “Islands” of Autonomous Mobility: KPMG Research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4300" y="3029297"/>
            <a:ext cx="4762500" cy="31414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100796</TotalTime>
  <Words>36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Times New Roman</vt:lpstr>
      <vt:lpstr>Blank Presentation</vt:lpstr>
      <vt:lpstr>Photo Editor Photo</vt:lpstr>
      <vt:lpstr>Current News 12/4/17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201</cp:revision>
  <dcterms:created xsi:type="dcterms:W3CDTF">2000-02-01T17:30:04Z</dcterms:created>
  <dcterms:modified xsi:type="dcterms:W3CDTF">2017-12-04T17:05:09Z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