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1" r:id="rId2"/>
  </p:sldMasterIdLst>
  <p:notesMasterIdLst>
    <p:notesMasterId r:id="rId4"/>
  </p:notesMasterIdLst>
  <p:handoutMasterIdLst>
    <p:handoutMasterId r:id="rId5"/>
  </p:handoutMasterIdLst>
  <p:sldIdLst>
    <p:sldId id="879" r:id="rId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ain Kornhauser" initials="A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0000"/>
    <a:srgbClr val="FF6600"/>
    <a:srgbClr val="FF9900"/>
    <a:srgbClr val="0000FF"/>
    <a:srgbClr val="00FFCC"/>
    <a:srgbClr val="CCCC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3" autoAdjust="0"/>
    <p:restoredTop sz="94728" autoAdjust="0"/>
  </p:normalViewPr>
  <p:slideViewPr>
    <p:cSldViewPr>
      <p:cViewPr varScale="1">
        <p:scale>
          <a:sx n="109" d="100"/>
          <a:sy n="109" d="100"/>
        </p:scale>
        <p:origin x="120" y="7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91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3827" y="0"/>
            <a:ext cx="297259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D662E-E222-4150-AF19-B85104688BF1}" type="datetimeFigureOut">
              <a:rPr lang="en-US" smtClean="0"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72591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3827" y="8829675"/>
            <a:ext cx="297259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6C0A5-D57E-4293-B749-9851023EA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76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ECAA43CB-5C06-46EF-B8B9-8769D29AC36B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15791"/>
            <a:ext cx="548640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94B1F4C-50A5-49F4-A562-57DFB38E77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06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962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71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B56422-7A39-45F7-80EC-854B976EC466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43F015-2592-463D-B4FA-98E6045CE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2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B56422-7A39-45F7-80EC-854B976EC466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43F015-2592-463D-B4FA-98E6045CE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11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76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02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43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8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08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6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6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002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64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764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230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43F015-2592-463D-B4FA-98E6045CE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8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B56422-7A39-45F7-80EC-854B976EC466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43F015-2592-463D-B4FA-98E6045CE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3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B56422-7A39-45F7-80EC-854B976EC466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43F015-2592-463D-B4FA-98E6045CE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97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B56422-7A39-45F7-80EC-854B976EC466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43F015-2592-463D-B4FA-98E6045CE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601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B56422-7A39-45F7-80EC-854B976EC466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43F015-2592-463D-B4FA-98E6045CE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1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B56422-7A39-45F7-80EC-854B976EC466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43F015-2592-463D-B4FA-98E6045CE8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6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6200" y="17145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6" name="Photo Editor Photo" r:id="rId14" imgW="1781424" imgH="209524" progId="">
                  <p:embed/>
                </p:oleObj>
              </mc:Choice>
              <mc:Fallback>
                <p:oleObj name="Photo Editor Photo" r:id="rId14" imgW="1781424" imgH="209524" progId="">
                  <p:embed/>
                  <p:pic>
                    <p:nvPicPr>
                      <p:cNvPr id="0" name="Picture 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7145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6" descr="mini-logo.eps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400800"/>
            <a:ext cx="171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6398141"/>
            <a:ext cx="1676400" cy="3817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1653" y="76200"/>
            <a:ext cx="381000" cy="43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09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29D4A-479D-44A8-9010-DDB5AD7C9AA1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E5D78-30F9-415F-99ED-995764906D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96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533400"/>
            <a:ext cx="4724400" cy="990599"/>
          </a:xfrm>
          <a:ln>
            <a:solidFill>
              <a:srgbClr val="FF66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tx1"/>
                </a:solidFill>
                <a:latin typeface="Edwardian Script ITC" panose="030303020407070D0804" pitchFamily="66" charset="0"/>
              </a:rPr>
              <a:t>Special Seminar</a:t>
            </a:r>
            <a:endParaRPr lang="en-US" sz="6000" b="1" dirty="0">
              <a:solidFill>
                <a:schemeClr val="tx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33600"/>
            <a:ext cx="7315200" cy="4572000"/>
          </a:xfrm>
        </p:spPr>
        <p:txBody>
          <a:bodyPr>
            <a:normAutofit fontScale="25000" lnSpcReduction="20000"/>
          </a:bodyPr>
          <a:lstStyle/>
          <a:p>
            <a:r>
              <a:rPr lang="en-US" sz="21600" dirty="0" smtClean="0">
                <a:solidFill>
                  <a:schemeClr val="accent6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Update on Driverless Cars</a:t>
            </a:r>
            <a:endParaRPr lang="en-US" sz="21600" dirty="0" smtClean="0">
              <a:solidFill>
                <a:schemeClr val="accent6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6000" b="1" dirty="0">
                <a:solidFill>
                  <a:schemeClr val="tx1"/>
                </a:solidFill>
                <a:latin typeface="Bodoni MT Black" panose="02070A03080606020203" pitchFamily="18" charset="0"/>
              </a:rPr>
              <a:t>Joshua Herbach ‘08</a:t>
            </a:r>
          </a:p>
          <a:p>
            <a:r>
              <a:rPr lang="en-US" sz="9600" dirty="0" smtClean="0">
                <a:solidFill>
                  <a:srgbClr val="00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Waymo Driverless </a:t>
            </a:r>
            <a:r>
              <a:rPr lang="en-US" sz="9600" dirty="0">
                <a:solidFill>
                  <a:srgbClr val="00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Car </a:t>
            </a:r>
            <a:r>
              <a:rPr lang="en-US" sz="9600" dirty="0" smtClean="0">
                <a:solidFill>
                  <a:srgbClr val="00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Team</a:t>
            </a:r>
          </a:p>
          <a:p>
            <a:r>
              <a:rPr lang="en-US" sz="4800" b="1" dirty="0" smtClean="0">
                <a:solidFill>
                  <a:srgbClr val="FF6600"/>
                </a:solidFill>
                <a:latin typeface="Agency FB" panose="020B0503020202020204" pitchFamily="34" charset="0"/>
                <a:cs typeface="Aharoni" panose="02010803020104030203" pitchFamily="2" charset="-79"/>
              </a:rPr>
              <a:t>(and former member of Princeton’s 2005 and 2007 DARPA Grand Challenge Teams)</a:t>
            </a:r>
            <a:r>
              <a:rPr lang="en-US" sz="9600" b="1" dirty="0" smtClean="0">
                <a:solidFill>
                  <a:srgbClr val="FF6600"/>
                </a:solidFill>
                <a:latin typeface="Agency FB" panose="020B0503020202020204" pitchFamily="34" charset="0"/>
                <a:cs typeface="Aharoni" panose="02010803020104030203" pitchFamily="2" charset="-79"/>
              </a:rPr>
              <a:t> </a:t>
            </a:r>
            <a:endParaRPr lang="en-US" sz="9600" b="1" dirty="0">
              <a:solidFill>
                <a:srgbClr val="FF6600"/>
              </a:solidFill>
              <a:latin typeface="Agency FB" panose="020B0503020202020204" pitchFamily="34" charset="0"/>
              <a:cs typeface="Aharoni" panose="02010803020104030203" pitchFamily="2" charset="-79"/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i="1" dirty="0" smtClean="0">
              <a:solidFill>
                <a:schemeClr val="tx1"/>
              </a:solidFill>
            </a:endParaRPr>
          </a:p>
          <a:p>
            <a:endParaRPr lang="en-US" i="1" dirty="0" smtClean="0">
              <a:solidFill>
                <a:schemeClr val="tx1"/>
              </a:solidFill>
            </a:endParaRPr>
          </a:p>
          <a:p>
            <a:endParaRPr lang="en-US" i="1" dirty="0">
              <a:solidFill>
                <a:schemeClr val="tx1"/>
              </a:solidFill>
            </a:endParaRPr>
          </a:p>
          <a:p>
            <a:r>
              <a:rPr lang="en-US" sz="6400" i="1" dirty="0" smtClean="0">
                <a:solidFill>
                  <a:schemeClr val="tx1"/>
                </a:solidFill>
              </a:rPr>
              <a:t>As part of Orf 467 Transportation Systems Analysis</a:t>
            </a:r>
          </a:p>
          <a:p>
            <a:r>
              <a:rPr lang="en-US" sz="11200" b="1" i="1" dirty="0" smtClean="0">
                <a:solidFill>
                  <a:srgbClr val="FF6600"/>
                </a:solidFill>
              </a:rPr>
              <a:t>Wednesday</a:t>
            </a:r>
            <a:r>
              <a:rPr lang="en-US" sz="11200" b="1" i="1" dirty="0" smtClean="0">
                <a:solidFill>
                  <a:srgbClr val="FF6600"/>
                </a:solidFill>
              </a:rPr>
              <a:t>, Oct. </a:t>
            </a:r>
            <a:r>
              <a:rPr lang="en-US" sz="11200" b="1" i="1" dirty="0" smtClean="0">
                <a:solidFill>
                  <a:srgbClr val="FF6600"/>
                </a:solidFill>
              </a:rPr>
              <a:t>25, 2017</a:t>
            </a:r>
            <a:endParaRPr lang="en-US" sz="11200" b="1" i="1" dirty="0" smtClean="0">
              <a:solidFill>
                <a:srgbClr val="FF6600"/>
              </a:solidFill>
            </a:endParaRPr>
          </a:p>
          <a:p>
            <a:r>
              <a:rPr lang="en-US" sz="6400" i="1" dirty="0" smtClean="0">
                <a:solidFill>
                  <a:schemeClr val="tx1"/>
                </a:solidFill>
              </a:rPr>
              <a:t>008 Friend Hall</a:t>
            </a:r>
            <a:endParaRPr lang="en-US" sz="6400" i="1" dirty="0" smtClean="0">
              <a:solidFill>
                <a:schemeClr val="tx1"/>
              </a:solidFill>
            </a:endParaRPr>
          </a:p>
          <a:p>
            <a:r>
              <a:rPr lang="en-US" sz="6400" i="1" dirty="0" smtClean="0">
                <a:solidFill>
                  <a:schemeClr val="tx1"/>
                </a:solidFill>
              </a:rPr>
              <a:t>Princeton University</a:t>
            </a:r>
          </a:p>
          <a:p>
            <a:r>
              <a:rPr lang="en-US" sz="6400" b="1" i="1" dirty="0" smtClean="0">
                <a:solidFill>
                  <a:srgbClr val="FF6600"/>
                </a:solidFill>
              </a:rPr>
              <a:t>4:30 </a:t>
            </a:r>
            <a:r>
              <a:rPr lang="en-US" sz="6400" b="1" i="1" dirty="0" smtClean="0">
                <a:solidFill>
                  <a:srgbClr val="FF6600"/>
                </a:solidFill>
              </a:rPr>
              <a:t>-&gt; </a:t>
            </a:r>
            <a:r>
              <a:rPr lang="en-US" sz="6400" b="1" i="1" dirty="0" smtClean="0">
                <a:solidFill>
                  <a:srgbClr val="FF6600"/>
                </a:solidFill>
              </a:rPr>
              <a:t>5:50pm</a:t>
            </a:r>
            <a:endParaRPr lang="en-US" sz="6400" b="1" i="1" dirty="0" smtClean="0">
              <a:solidFill>
                <a:srgbClr val="FF6600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47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80681</TotalTime>
  <Words>51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Agency FB</vt:lpstr>
      <vt:lpstr>Aharoni</vt:lpstr>
      <vt:lpstr>Arial</vt:lpstr>
      <vt:lpstr>Bodoni MT Black</vt:lpstr>
      <vt:lpstr>Calibri</vt:lpstr>
      <vt:lpstr>Edwardian Script ITC</vt:lpstr>
      <vt:lpstr>Office Theme</vt:lpstr>
      <vt:lpstr>Custom Design</vt:lpstr>
      <vt:lpstr>Photo Editor Photo</vt:lpstr>
      <vt:lpstr>Special Seminar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Alain Kornhauser</dc:creator>
  <cp:lastModifiedBy>Alain Kornhauser</cp:lastModifiedBy>
  <cp:revision>568</cp:revision>
  <cp:lastPrinted>2014-10-03T02:55:54Z</cp:lastPrinted>
  <dcterms:created xsi:type="dcterms:W3CDTF">2012-01-19T17:31:01Z</dcterms:created>
  <dcterms:modified xsi:type="dcterms:W3CDTF">2017-10-24T12:21:42Z</dcterms:modified>
</cp:coreProperties>
</file>