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>
        <p:scale>
          <a:sx n="75" d="100"/>
          <a:sy n="75" d="100"/>
        </p:scale>
        <p:origin x="1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Midwest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emily</a:t>
            </a:r>
            <a:r>
              <a:rPr lang="en-US" dirty="0" smtClean="0"/>
              <a:t> </a:t>
            </a:r>
            <a:r>
              <a:rPr lang="en-US" dirty="0" err="1" smtClean="0"/>
              <a:t>kallfelz</a:t>
            </a:r>
            <a:r>
              <a:rPr lang="en-US" dirty="0" smtClean="0"/>
              <a:t>, </a:t>
            </a:r>
            <a:r>
              <a:rPr lang="en-US" dirty="0" err="1" smtClean="0"/>
              <a:t>jordan</a:t>
            </a:r>
            <a:r>
              <a:rPr lang="en-US" dirty="0" smtClean="0"/>
              <a:t> argue, </a:t>
            </a:r>
            <a:r>
              <a:rPr lang="en-US" dirty="0" err="1" smtClean="0"/>
              <a:t>cole</a:t>
            </a:r>
            <a:r>
              <a:rPr lang="en-US" dirty="0" smtClean="0"/>
              <a:t> </a:t>
            </a:r>
            <a:r>
              <a:rPr lang="en-US" dirty="0" err="1" smtClean="0"/>
              <a:t>bransford</a:t>
            </a:r>
            <a:r>
              <a:rPr lang="en-US" dirty="0" smtClean="0"/>
              <a:t>, </a:t>
            </a:r>
            <a:r>
              <a:rPr lang="en-US" dirty="0" err="1" smtClean="0"/>
              <a:t>adam</a:t>
            </a:r>
            <a:r>
              <a:rPr lang="en-US" dirty="0" smtClean="0"/>
              <a:t> </a:t>
            </a:r>
            <a:r>
              <a:rPr lang="en-US" dirty="0" err="1" smtClean="0"/>
              <a:t>kelly</a:t>
            </a:r>
            <a:r>
              <a:rPr lang="en-US" dirty="0" smtClean="0"/>
              <a:t>, hunter </a:t>
            </a:r>
            <a:r>
              <a:rPr lang="en-US" dirty="0" err="1" smtClean="0"/>
              <a:t>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2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21krQGhlAhC8SGGcQi48t7tPXtv6DrVwTT548re1ZsHi4YqmE_rLdSTtC_2SXPr6d46Irfp4NIzWoO7Z0iXB04glKn8NLwyxNOGTHg4y1T9oymVgf-jILaGAo2TJAWMDXt0Fwnx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9" y="1285875"/>
            <a:ext cx="7336180" cy="43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5859" y="2474259"/>
            <a:ext cx="3391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note this is not population </a:t>
            </a:r>
            <a:r>
              <a:rPr lang="mr-IN" dirty="0" smtClean="0"/>
              <a:t>–</a:t>
            </a:r>
            <a:r>
              <a:rPr lang="en-US" dirty="0" smtClean="0"/>
              <a:t> instead it is number of people starting a trip from each county</a:t>
            </a:r>
          </a:p>
          <a:p>
            <a:endParaRPr lang="en-US" dirty="0"/>
          </a:p>
          <a:p>
            <a:r>
              <a:rPr lang="en-US" dirty="0" smtClean="0"/>
              <a:t>we will have population in the final project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4Hgm4J7u0RIqmRp8LdBZCNtjGkEmZUry26SyK_XqVtuRgffAWm3X9mNFOyOlJBK15U2ZVJ30soMjH36OFtwhVzhO4vWxd2vefi8-RXEBjNBZA5p0g8SZ8j18cdisCbztV4ZvUKz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0" y="1586100"/>
            <a:ext cx="5983885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4494" y="1586100"/>
            <a:ext cx="380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number of trips per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4OKIwUkjLys41ZNADzxu_b8bOTi13TCrSZ2ls24NJ3A_svJ5pR2orgA3jmT6CfRzDO9DhV91dkWzTq1xdnZH0asVCwKnOFlSQDIdXHG-kZn9wzPbhmChxTvbNdy-c0EPSgcwaL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8" y="1362634"/>
            <a:ext cx="6496231" cy="38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6165" y="1362634"/>
            <a:ext cx="337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AVO by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0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JU1UjLGl-C1uyYkbfHkAs_qfGpG6HGC2qs06w9yX-eOffZZm6oTfmKUrXOeqAlvTvXSr4eJbg47lUvZjQOB_MzPLGnU9wfO-LXnPdgQAOQrsSHyNpOZf9px7xDfQw6GpgEf1DN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" y="1344705"/>
            <a:ext cx="7762429" cy="44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51333" y="1344705"/>
            <a:ext cx="3064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represents demand for </a:t>
            </a:r>
            <a:r>
              <a:rPr lang="en-US" dirty="0" err="1" smtClean="0"/>
              <a:t>aTaxis</a:t>
            </a:r>
            <a:r>
              <a:rPr lang="en-US" dirty="0" smtClean="0"/>
              <a:t> at the start of the </a:t>
            </a:r>
            <a:r>
              <a:rPr lang="en-US" dirty="0" err="1" smtClean="0"/>
              <a:t>dat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green represents where </a:t>
            </a:r>
            <a:r>
              <a:rPr lang="en-US" dirty="0" err="1" smtClean="0"/>
              <a:t>aTaxis</a:t>
            </a:r>
            <a:r>
              <a:rPr lang="en-US" dirty="0" smtClean="0"/>
              <a:t> end up at the end of the day</a:t>
            </a:r>
          </a:p>
          <a:p>
            <a:endParaRPr lang="en-US" dirty="0"/>
          </a:p>
          <a:p>
            <a:r>
              <a:rPr lang="en-US" dirty="0" smtClean="0"/>
              <a:t>we will have actual amounts of </a:t>
            </a:r>
            <a:r>
              <a:rPr lang="en-US" dirty="0" err="1" smtClean="0"/>
              <a:t>aTaxis</a:t>
            </a:r>
            <a:r>
              <a:rPr lang="en-US" dirty="0" smtClean="0"/>
              <a:t> for the final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6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9qX4veGfCck-cZkOeKFK4VNoRZQG8Xh_y1mt7MJGvtkhOH80HEEKfQhx72sr2JTpD7ikSNqKmpqtzInOG4OANUjXOO8SJWH2HKQmov9ViCp13OXvGlbs9WlCK5hhsU99kmWjDA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" y="1473200"/>
            <a:ext cx="6862416" cy="40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6267" y="1473200"/>
            <a:ext cx="338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err="1" smtClean="0"/>
              <a:t>PersonMilesTraveled</a:t>
            </a:r>
            <a:r>
              <a:rPr lang="en-US" dirty="0" smtClean="0"/>
              <a:t> per </a:t>
            </a:r>
            <a:r>
              <a:rPr lang="en-US" dirty="0" err="1" smtClean="0"/>
              <a:t>aTaxi</a:t>
            </a:r>
            <a:r>
              <a:rPr lang="en-US" dirty="0" smtClean="0"/>
              <a:t> 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0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xfrG6Siy7tFuHeWcpzHC4bndL9LstteN021Eb_mQJ3D1R0ZUIlsJXuDDUrbn5plY85xx9fwWiCgTb-jcsHEpshxz42pvWQIj1DZgb35fg36amAKUMSXRisy9phFH5oElLKZ8kB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1733"/>
            <a:ext cx="6675012" cy="3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6133" y="159173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 for 3 states </a:t>
            </a:r>
            <a:r>
              <a:rPr lang="mr-IN" dirty="0" smtClean="0"/>
              <a:t>–</a:t>
            </a:r>
            <a:r>
              <a:rPr lang="en-US" dirty="0" smtClean="0"/>
              <a:t> will include all states in region in final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4.googleusercontent.com/scvxUwFcDA31wEpJlcqIjXij44SFso1lpcI8smuaVjK0prrMBvGvpEUaJcIYnnVWDgss8W-eGGeNCFugpwqg13rLG1MBvkXY7t91gSMNohkkplpkmwuUtwmlQZ-A-l-P47VdS5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4" y="795867"/>
            <a:ext cx="51911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795867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counties with top AVO’s in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3" y="2097088"/>
            <a:ext cx="5241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distance traveled </a:t>
            </a:r>
            <a:r>
              <a:rPr lang="mr-IN" dirty="0" smtClean="0"/>
              <a:t>–</a:t>
            </a:r>
            <a:r>
              <a:rPr lang="en-US" dirty="0" smtClean="0"/>
              <a:t> 1.85 billion miles</a:t>
            </a:r>
          </a:p>
          <a:p>
            <a:r>
              <a:rPr lang="en-US" dirty="0" smtClean="0"/>
              <a:t>average </a:t>
            </a:r>
            <a:r>
              <a:rPr lang="en-US" dirty="0" err="1" smtClean="0"/>
              <a:t>persontrip</a:t>
            </a:r>
            <a:r>
              <a:rPr lang="en-US" dirty="0" smtClean="0"/>
              <a:t> length </a:t>
            </a:r>
            <a:r>
              <a:rPr lang="mr-IN" dirty="0" smtClean="0"/>
              <a:t>–</a:t>
            </a:r>
            <a:r>
              <a:rPr lang="en-US" dirty="0" smtClean="0"/>
              <a:t> 17,000</a:t>
            </a:r>
          </a:p>
          <a:p>
            <a:r>
              <a:rPr lang="en-US" dirty="0" smtClean="0"/>
              <a:t>number of trips beginning in the region </a:t>
            </a:r>
            <a:r>
              <a:rPr lang="mr-IN" dirty="0" smtClean="0"/>
              <a:t>–</a:t>
            </a:r>
            <a:r>
              <a:rPr lang="en-US" dirty="0" smtClean="0"/>
              <a:t> 83.53 million</a:t>
            </a:r>
          </a:p>
          <a:p>
            <a:r>
              <a:rPr lang="en-US" dirty="0" smtClean="0"/>
              <a:t>total AVO for entire region </a:t>
            </a:r>
            <a:r>
              <a:rPr lang="mr-IN" dirty="0" smtClean="0"/>
              <a:t>–</a:t>
            </a:r>
            <a:r>
              <a:rPr lang="en-US" dirty="0" smtClean="0"/>
              <a:t> 1.522</a:t>
            </a:r>
          </a:p>
          <a:p>
            <a:r>
              <a:rPr lang="en-US" dirty="0" smtClean="0"/>
              <a:t>total distance traveled </a:t>
            </a:r>
            <a:r>
              <a:rPr lang="mr-IN" dirty="0" smtClean="0"/>
              <a:t>–</a:t>
            </a:r>
            <a:r>
              <a:rPr lang="en-US" dirty="0" smtClean="0"/>
              <a:t> 2.8 billion miles</a:t>
            </a:r>
          </a:p>
          <a:p>
            <a:r>
              <a:rPr lang="en-US" dirty="0" smtClean="0"/>
              <a:t>number of trips within region </a:t>
            </a:r>
            <a:r>
              <a:rPr lang="mr-IN" dirty="0" smtClean="0"/>
              <a:t>–</a:t>
            </a:r>
            <a:r>
              <a:rPr lang="en-US" dirty="0" smtClean="0"/>
              <a:t> 181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11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</TotalTime>
  <Words>160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Mangal</vt:lpstr>
      <vt:lpstr>Trebuchet MS</vt:lpstr>
      <vt:lpstr>Tw Cen MT</vt:lpstr>
      <vt:lpstr>Arial</vt:lpstr>
      <vt:lpstr>Circuit</vt:lpstr>
      <vt:lpstr>Midwest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data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analysis</dc:title>
  <dc:creator>Emily Kallfelz</dc:creator>
  <cp:lastModifiedBy>Emily Kallfelz</cp:lastModifiedBy>
  <cp:revision>9</cp:revision>
  <dcterms:created xsi:type="dcterms:W3CDTF">2018-01-16T00:23:39Z</dcterms:created>
  <dcterms:modified xsi:type="dcterms:W3CDTF">2018-01-16T00:36:57Z</dcterms:modified>
</cp:coreProperties>
</file>