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4" r:id="rId4"/>
    <p:sldId id="265" r:id="rId5"/>
    <p:sldId id="266" r:id="rId6"/>
    <p:sldId id="267" r:id="rId7"/>
    <p:sldId id="257" r:id="rId8"/>
    <p:sldId id="258" r:id="rId9"/>
    <p:sldId id="26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aerkalova:Downloads:CD%20of%20Trip%20Lengt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kywu/Documents/ORF%20467%20Final%20Project/West%20Region/West%20Region%20Graph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kywu/Documents/ORF%20467%20Final%20Project/West%20Region/West%20Region%20Graphs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kywu/Documents/ORF%20467%20Final%20Project/West%20Region/West%20Region%20Graphs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kywu/Documents/ORF%20467%20Final%20Project/West%20Region/West%20Region%20Graphs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kywu/Documents/ORF%20467%20Final%20Project/West%20Region/West%20Region%20Graphs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kywu/Documents/ORF%20467%20Final%20Project/West%20Region/West%20Region%20Graphs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kywu/Documents/ORF%20467%20Final%20Project/West%20Region/West%20Region%20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kywu/Documents/ORF%20467%20Final%20Project/West%20Region/West%20Region%20Graphs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Cumulative</a:t>
            </a:r>
            <a:r>
              <a:rPr lang="en-US" sz="1200" baseline="0"/>
              <a:t> Distribution of Trip Lengths for States' Residents</a:t>
            </a:r>
            <a:endParaRPr lang="en-US" sz="12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Washington</c:v>
          </c:tx>
          <c:spPr>
            <a:ln w="47625">
              <a:noFill/>
            </a:ln>
          </c:spPr>
          <c:yVal>
            <c:numRef>
              <c:f>Washington!$C$2:$C$101</c:f>
              <c:numCache>
                <c:formatCode>General</c:formatCode>
                <c:ptCount val="100"/>
                <c:pt idx="0">
                  <c:v>0.202933205192908</c:v>
                </c:pt>
                <c:pt idx="1">
                  <c:v>0.218527672151622</c:v>
                </c:pt>
                <c:pt idx="2">
                  <c:v>0.234435175915613</c:v>
                </c:pt>
                <c:pt idx="3">
                  <c:v>0.250456218430842</c:v>
                </c:pt>
                <c:pt idx="4">
                  <c:v>0.266730710037933</c:v>
                </c:pt>
                <c:pt idx="5">
                  <c:v>0.283103642158066</c:v>
                </c:pt>
                <c:pt idx="6">
                  <c:v>0.299303850433229</c:v>
                </c:pt>
                <c:pt idx="7">
                  <c:v>0.315688861143919</c:v>
                </c:pt>
                <c:pt idx="8">
                  <c:v>0.332059176236098</c:v>
                </c:pt>
                <c:pt idx="9">
                  <c:v>0.348231402443136</c:v>
                </c:pt>
                <c:pt idx="10">
                  <c:v>0.36411837260318</c:v>
                </c:pt>
                <c:pt idx="11">
                  <c:v>0.379691500718575</c:v>
                </c:pt>
                <c:pt idx="12">
                  <c:v>0.394873685119599</c:v>
                </c:pt>
                <c:pt idx="13">
                  <c:v>0.40958118091172</c:v>
                </c:pt>
                <c:pt idx="14">
                  <c:v>0.424156818756924</c:v>
                </c:pt>
                <c:pt idx="15">
                  <c:v>0.438613281175295</c:v>
                </c:pt>
                <c:pt idx="16">
                  <c:v>0.453011766358991</c:v>
                </c:pt>
                <c:pt idx="17">
                  <c:v>0.467178342603987</c:v>
                </c:pt>
                <c:pt idx="18">
                  <c:v>0.481342100511186</c:v>
                </c:pt>
                <c:pt idx="19">
                  <c:v>0.495422717453382</c:v>
                </c:pt>
                <c:pt idx="20">
                  <c:v>0.50957177974207</c:v>
                </c:pt>
                <c:pt idx="21">
                  <c:v>0.523761305309124</c:v>
                </c:pt>
                <c:pt idx="22">
                  <c:v>0.537952642664762</c:v>
                </c:pt>
                <c:pt idx="23">
                  <c:v>0.552123849036139</c:v>
                </c:pt>
                <c:pt idx="24">
                  <c:v>0.566127565618453</c:v>
                </c:pt>
                <c:pt idx="25">
                  <c:v>0.579897561473483</c:v>
                </c:pt>
                <c:pt idx="26">
                  <c:v>0.593605553896986</c:v>
                </c:pt>
                <c:pt idx="27">
                  <c:v>0.60694434406912</c:v>
                </c:pt>
                <c:pt idx="28">
                  <c:v>0.62008323356753</c:v>
                </c:pt>
                <c:pt idx="29">
                  <c:v>0.632822120408651</c:v>
                </c:pt>
                <c:pt idx="30">
                  <c:v>0.645178115929104</c:v>
                </c:pt>
                <c:pt idx="31">
                  <c:v>0.657081768233186</c:v>
                </c:pt>
                <c:pt idx="32">
                  <c:v>0.668533077320896</c:v>
                </c:pt>
                <c:pt idx="33">
                  <c:v>0.679678395447821</c:v>
                </c:pt>
                <c:pt idx="34">
                  <c:v>0.690561205539966</c:v>
                </c:pt>
                <c:pt idx="35">
                  <c:v>0.701031733074422</c:v>
                </c:pt>
                <c:pt idx="36">
                  <c:v>0.711160436496106</c:v>
                </c:pt>
                <c:pt idx="37">
                  <c:v>0.72099744195583</c:v>
                </c:pt>
                <c:pt idx="38">
                  <c:v>0.730655080345778</c:v>
                </c:pt>
                <c:pt idx="39">
                  <c:v>0.740024443041091</c:v>
                </c:pt>
                <c:pt idx="40">
                  <c:v>0.749276643407998</c:v>
                </c:pt>
                <c:pt idx="41">
                  <c:v>0.758355314690566</c:v>
                </c:pt>
                <c:pt idx="42">
                  <c:v>0.767223617187593</c:v>
                </c:pt>
                <c:pt idx="43">
                  <c:v>0.775805455778569</c:v>
                </c:pt>
                <c:pt idx="44">
                  <c:v>0.78402453403314</c:v>
                </c:pt>
                <c:pt idx="45">
                  <c:v>0.79197707805608</c:v>
                </c:pt>
                <c:pt idx="46">
                  <c:v>0.799698115760004</c:v>
                </c:pt>
                <c:pt idx="47">
                  <c:v>0.806999623751904</c:v>
                </c:pt>
                <c:pt idx="48">
                  <c:v>0.813908778860534</c:v>
                </c:pt>
                <c:pt idx="49">
                  <c:v>0.820497650009552</c:v>
                </c:pt>
                <c:pt idx="50">
                  <c:v>0.826707052105228</c:v>
                </c:pt>
                <c:pt idx="51">
                  <c:v>0.832699844810242</c:v>
                </c:pt>
                <c:pt idx="52">
                  <c:v>0.838368528668635</c:v>
                </c:pt>
                <c:pt idx="53">
                  <c:v>0.843686933400866</c:v>
                </c:pt>
                <c:pt idx="54">
                  <c:v>0.848749473323124</c:v>
                </c:pt>
                <c:pt idx="55">
                  <c:v>0.853618957106308</c:v>
                </c:pt>
                <c:pt idx="56">
                  <c:v>0.858326185156338</c:v>
                </c:pt>
                <c:pt idx="57">
                  <c:v>0.86281781036492</c:v>
                </c:pt>
                <c:pt idx="58">
                  <c:v>0.867178382865956</c:v>
                </c:pt>
                <c:pt idx="59">
                  <c:v>0.871341269101536</c:v>
                </c:pt>
                <c:pt idx="60">
                  <c:v>0.87539001265635</c:v>
                </c:pt>
                <c:pt idx="61">
                  <c:v>0.879272474281158</c:v>
                </c:pt>
                <c:pt idx="62">
                  <c:v>0.882999122087776</c:v>
                </c:pt>
                <c:pt idx="63">
                  <c:v>0.88657720323054</c:v>
                </c:pt>
                <c:pt idx="64">
                  <c:v>0.890064493634281</c:v>
                </c:pt>
                <c:pt idx="65">
                  <c:v>0.893396372839517</c:v>
                </c:pt>
                <c:pt idx="66">
                  <c:v>0.896672891838033</c:v>
                </c:pt>
                <c:pt idx="67">
                  <c:v>0.89982741707192</c:v>
                </c:pt>
                <c:pt idx="68">
                  <c:v>0.902829953374627</c:v>
                </c:pt>
                <c:pt idx="69">
                  <c:v>0.905699222561519</c:v>
                </c:pt>
                <c:pt idx="70">
                  <c:v>0.908485149473565</c:v>
                </c:pt>
                <c:pt idx="71">
                  <c:v>0.911202027109591</c:v>
                </c:pt>
                <c:pt idx="72">
                  <c:v>0.913806775163277</c:v>
                </c:pt>
                <c:pt idx="73">
                  <c:v>0.916311270915338</c:v>
                </c:pt>
                <c:pt idx="74">
                  <c:v>0.918743496433897</c:v>
                </c:pt>
                <c:pt idx="75">
                  <c:v>0.921128212829597</c:v>
                </c:pt>
                <c:pt idx="76">
                  <c:v>0.923466627961494</c:v>
                </c:pt>
                <c:pt idx="77">
                  <c:v>0.925747267168559</c:v>
                </c:pt>
                <c:pt idx="78">
                  <c:v>0.927947382438575</c:v>
                </c:pt>
                <c:pt idx="79">
                  <c:v>0.930052680772716</c:v>
                </c:pt>
                <c:pt idx="80">
                  <c:v>0.932112483082424</c:v>
                </c:pt>
                <c:pt idx="81">
                  <c:v>0.934125782818487</c:v>
                </c:pt>
                <c:pt idx="82">
                  <c:v>0.936073455545855</c:v>
                </c:pt>
                <c:pt idx="83">
                  <c:v>0.93794342267397</c:v>
                </c:pt>
                <c:pt idx="84">
                  <c:v>0.939780173678054</c:v>
                </c:pt>
                <c:pt idx="85">
                  <c:v>0.94150741212775</c:v>
                </c:pt>
                <c:pt idx="86">
                  <c:v>0.943178686441198</c:v>
                </c:pt>
                <c:pt idx="87">
                  <c:v>0.944798224125092</c:v>
                </c:pt>
                <c:pt idx="88">
                  <c:v>0.946330192027446</c:v>
                </c:pt>
                <c:pt idx="89">
                  <c:v>0.947815858665996</c:v>
                </c:pt>
                <c:pt idx="90">
                  <c:v>0.94932024711991</c:v>
                </c:pt>
                <c:pt idx="91">
                  <c:v>0.950771489775372</c:v>
                </c:pt>
                <c:pt idx="92">
                  <c:v>0.952182671772153</c:v>
                </c:pt>
                <c:pt idx="93">
                  <c:v>0.953526414971655</c:v>
                </c:pt>
                <c:pt idx="94">
                  <c:v>0.954826071315622</c:v>
                </c:pt>
                <c:pt idx="95">
                  <c:v>0.956024066189066</c:v>
                </c:pt>
                <c:pt idx="96">
                  <c:v>0.957185221361309</c:v>
                </c:pt>
                <c:pt idx="97">
                  <c:v>0.958301081818963</c:v>
                </c:pt>
                <c:pt idx="98">
                  <c:v>0.959337022269096</c:v>
                </c:pt>
                <c:pt idx="99">
                  <c:v>0.960326057525898</c:v>
                </c:pt>
              </c:numCache>
            </c:numRef>
          </c:yVal>
          <c:smooth val="0"/>
        </c:ser>
        <c:ser>
          <c:idx val="2"/>
          <c:order val="2"/>
          <c:tx>
            <c:v>Utah</c:v>
          </c:tx>
          <c:spPr>
            <a:ln w="47625">
              <a:noFill/>
            </a:ln>
          </c:spPr>
          <c:yVal>
            <c:numRef>
              <c:f>Utah!$C$2:$C$101</c:f>
              <c:numCache>
                <c:formatCode>General</c:formatCode>
                <c:ptCount val="100"/>
                <c:pt idx="0">
                  <c:v>0.178180773527999</c:v>
                </c:pt>
                <c:pt idx="1">
                  <c:v>0.214071934283117</c:v>
                </c:pt>
                <c:pt idx="2">
                  <c:v>0.247774124266966</c:v>
                </c:pt>
                <c:pt idx="3">
                  <c:v>0.279076044482781</c:v>
                </c:pt>
                <c:pt idx="4">
                  <c:v>0.308636918855396</c:v>
                </c:pt>
                <c:pt idx="5">
                  <c:v>0.336943024528051</c:v>
                </c:pt>
                <c:pt idx="6">
                  <c:v>0.363911868056802</c:v>
                </c:pt>
                <c:pt idx="7">
                  <c:v>0.390090873041142</c:v>
                </c:pt>
                <c:pt idx="8">
                  <c:v>0.415924708088989</c:v>
                </c:pt>
                <c:pt idx="9">
                  <c:v>0.441028041981927</c:v>
                </c:pt>
                <c:pt idx="10">
                  <c:v>0.465564052541087</c:v>
                </c:pt>
                <c:pt idx="11">
                  <c:v>0.489134021454084</c:v>
                </c:pt>
                <c:pt idx="12">
                  <c:v>0.511862050700181</c:v>
                </c:pt>
                <c:pt idx="13">
                  <c:v>0.53362186742001</c:v>
                </c:pt>
                <c:pt idx="14">
                  <c:v>0.554802782778842</c:v>
                </c:pt>
                <c:pt idx="15">
                  <c:v>0.574840006136354</c:v>
                </c:pt>
                <c:pt idx="16">
                  <c:v>0.59437394712315</c:v>
                </c:pt>
                <c:pt idx="17">
                  <c:v>0.612837282405451</c:v>
                </c:pt>
                <c:pt idx="18">
                  <c:v>0.630402596951505</c:v>
                </c:pt>
                <c:pt idx="19">
                  <c:v>0.647333652693917</c:v>
                </c:pt>
                <c:pt idx="20">
                  <c:v>0.663534207281421</c:v>
                </c:pt>
                <c:pt idx="21">
                  <c:v>0.67913378989354</c:v>
                </c:pt>
                <c:pt idx="22">
                  <c:v>0.693941724894495</c:v>
                </c:pt>
                <c:pt idx="23">
                  <c:v>0.707748884167627</c:v>
                </c:pt>
                <c:pt idx="24">
                  <c:v>0.720913824743402</c:v>
                </c:pt>
                <c:pt idx="25">
                  <c:v>0.733263238026873</c:v>
                </c:pt>
                <c:pt idx="26">
                  <c:v>0.744796400391337</c:v>
                </c:pt>
                <c:pt idx="27">
                  <c:v>0.755580970933363</c:v>
                </c:pt>
                <c:pt idx="28">
                  <c:v>0.765783745607586</c:v>
                </c:pt>
                <c:pt idx="29">
                  <c:v>0.775316803769806</c:v>
                </c:pt>
                <c:pt idx="30">
                  <c:v>0.784227542968953</c:v>
                </c:pt>
                <c:pt idx="31">
                  <c:v>0.792852449621109</c:v>
                </c:pt>
                <c:pt idx="32">
                  <c:v>0.801049692892828</c:v>
                </c:pt>
                <c:pt idx="33">
                  <c:v>0.808848579665511</c:v>
                </c:pt>
                <c:pt idx="34">
                  <c:v>0.81641337320034</c:v>
                </c:pt>
                <c:pt idx="35">
                  <c:v>0.823471628044297</c:v>
                </c:pt>
                <c:pt idx="36">
                  <c:v>0.830244412154613</c:v>
                </c:pt>
                <c:pt idx="37">
                  <c:v>0.836705313156691</c:v>
                </c:pt>
                <c:pt idx="38">
                  <c:v>0.843093851488645</c:v>
                </c:pt>
                <c:pt idx="39">
                  <c:v>0.849182446552932</c:v>
                </c:pt>
                <c:pt idx="40">
                  <c:v>0.854980143683318</c:v>
                </c:pt>
                <c:pt idx="41">
                  <c:v>0.860519144268008</c:v>
                </c:pt>
                <c:pt idx="42">
                  <c:v>0.865909439565592</c:v>
                </c:pt>
                <c:pt idx="43">
                  <c:v>0.871129682588384</c:v>
                </c:pt>
                <c:pt idx="44">
                  <c:v>0.876139350241112</c:v>
                </c:pt>
                <c:pt idx="45">
                  <c:v>0.8806605698705</c:v>
                </c:pt>
                <c:pt idx="46">
                  <c:v>0.884840599510249</c:v>
                </c:pt>
                <c:pt idx="47">
                  <c:v>0.888712364175268</c:v>
                </c:pt>
                <c:pt idx="48">
                  <c:v>0.892329412241448</c:v>
                </c:pt>
                <c:pt idx="49">
                  <c:v>0.895736608564267</c:v>
                </c:pt>
                <c:pt idx="50">
                  <c:v>0.898912244342686</c:v>
                </c:pt>
                <c:pt idx="51">
                  <c:v>0.902005748490515</c:v>
                </c:pt>
                <c:pt idx="52">
                  <c:v>0.905030869915075</c:v>
                </c:pt>
                <c:pt idx="53">
                  <c:v>0.907934060240476</c:v>
                </c:pt>
                <c:pt idx="54">
                  <c:v>0.910767420589206</c:v>
                </c:pt>
                <c:pt idx="55">
                  <c:v>0.913584861150508</c:v>
                </c:pt>
                <c:pt idx="56">
                  <c:v>0.916311124747454</c:v>
                </c:pt>
                <c:pt idx="57">
                  <c:v>0.918949105886848</c:v>
                </c:pt>
                <c:pt idx="58">
                  <c:v>0.921366019069011</c:v>
                </c:pt>
                <c:pt idx="59">
                  <c:v>0.923665342912221</c:v>
                </c:pt>
                <c:pt idx="60">
                  <c:v>0.925876022484529</c:v>
                </c:pt>
                <c:pt idx="61">
                  <c:v>0.927911584395135</c:v>
                </c:pt>
                <c:pt idx="62">
                  <c:v>0.929910964970679</c:v>
                </c:pt>
                <c:pt idx="63">
                  <c:v>0.931853540850175</c:v>
                </c:pt>
                <c:pt idx="64">
                  <c:v>0.93377296067523</c:v>
                </c:pt>
                <c:pt idx="65">
                  <c:v>0.935547293346687</c:v>
                </c:pt>
                <c:pt idx="66">
                  <c:v>0.937314751564481</c:v>
                </c:pt>
                <c:pt idx="67">
                  <c:v>0.939070269941705</c:v>
                </c:pt>
                <c:pt idx="68">
                  <c:v>0.940776943516594</c:v>
                </c:pt>
                <c:pt idx="69">
                  <c:v>0.942381585726608</c:v>
                </c:pt>
                <c:pt idx="70">
                  <c:v>0.943910608946342</c:v>
                </c:pt>
                <c:pt idx="71">
                  <c:v>0.945272112584737</c:v>
                </c:pt>
                <c:pt idx="72">
                  <c:v>0.946520730457737</c:v>
                </c:pt>
                <c:pt idx="73">
                  <c:v>0.947720141715053</c:v>
                </c:pt>
                <c:pt idx="74">
                  <c:v>0.948824034247804</c:v>
                </c:pt>
                <c:pt idx="75">
                  <c:v>0.949864247630846</c:v>
                </c:pt>
                <c:pt idx="76">
                  <c:v>0.950846570877788</c:v>
                </c:pt>
                <c:pt idx="77">
                  <c:v>0.951844813912157</c:v>
                </c:pt>
                <c:pt idx="78">
                  <c:v>0.952759116249182</c:v>
                </c:pt>
                <c:pt idx="79">
                  <c:v>0.953655327918676</c:v>
                </c:pt>
                <c:pt idx="80">
                  <c:v>0.95454611238791</c:v>
                </c:pt>
                <c:pt idx="81">
                  <c:v>0.955459691098234</c:v>
                </c:pt>
                <c:pt idx="82">
                  <c:v>0.956346133807261</c:v>
                </c:pt>
                <c:pt idx="83">
                  <c:v>0.957162384726266</c:v>
                </c:pt>
                <c:pt idx="84">
                  <c:v>0.957934856229847</c:v>
                </c:pt>
                <c:pt idx="85">
                  <c:v>0.958708413173479</c:v>
                </c:pt>
                <c:pt idx="86">
                  <c:v>0.959422632727609</c:v>
                </c:pt>
                <c:pt idx="87">
                  <c:v>0.960056167904551</c:v>
                </c:pt>
                <c:pt idx="88">
                  <c:v>0.960623853051678</c:v>
                </c:pt>
                <c:pt idx="89">
                  <c:v>0.961123517288889</c:v>
                </c:pt>
                <c:pt idx="90">
                  <c:v>0.961563482323247</c:v>
                </c:pt>
                <c:pt idx="91">
                  <c:v>0.961986803943476</c:v>
                </c:pt>
                <c:pt idx="92">
                  <c:v>0.962398185723135</c:v>
                </c:pt>
                <c:pt idx="93">
                  <c:v>0.962779175181341</c:v>
                </c:pt>
                <c:pt idx="94">
                  <c:v>0.963151481119132</c:v>
                </c:pt>
                <c:pt idx="95">
                  <c:v>0.963476751321342</c:v>
                </c:pt>
                <c:pt idx="96">
                  <c:v>0.963786825362826</c:v>
                </c:pt>
                <c:pt idx="97">
                  <c:v>0.964112095565037</c:v>
                </c:pt>
                <c:pt idx="98">
                  <c:v>0.964413124272755</c:v>
                </c:pt>
                <c:pt idx="99">
                  <c:v>0.964698956819747</c:v>
                </c:pt>
              </c:numCache>
            </c:numRef>
          </c:yVal>
          <c:smooth val="0"/>
        </c:ser>
        <c:ser>
          <c:idx val="3"/>
          <c:order val="3"/>
          <c:tx>
            <c:v>Oregon</c:v>
          </c:tx>
          <c:spPr>
            <a:ln w="47625">
              <a:noFill/>
            </a:ln>
          </c:spPr>
          <c:yVal>
            <c:numRef>
              <c:f>Oregon!$C$2:$C$101</c:f>
              <c:numCache>
                <c:formatCode>General</c:formatCode>
                <c:ptCount val="100"/>
                <c:pt idx="0">
                  <c:v>0.164453080340106</c:v>
                </c:pt>
                <c:pt idx="1">
                  <c:v>0.195440765661943</c:v>
                </c:pt>
                <c:pt idx="2">
                  <c:v>0.225945553137296</c:v>
                </c:pt>
                <c:pt idx="3">
                  <c:v>0.254834851546761</c:v>
                </c:pt>
                <c:pt idx="4">
                  <c:v>0.282224295347632</c:v>
                </c:pt>
                <c:pt idx="5">
                  <c:v>0.307994073668807</c:v>
                </c:pt>
                <c:pt idx="6">
                  <c:v>0.332203700407044</c:v>
                </c:pt>
                <c:pt idx="7">
                  <c:v>0.355273427201714</c:v>
                </c:pt>
                <c:pt idx="8">
                  <c:v>0.377217610475281</c:v>
                </c:pt>
                <c:pt idx="9">
                  <c:v>0.398028941503582</c:v>
                </c:pt>
                <c:pt idx="10">
                  <c:v>0.41754480117399</c:v>
                </c:pt>
                <c:pt idx="11">
                  <c:v>0.436030130737414</c:v>
                </c:pt>
                <c:pt idx="12">
                  <c:v>0.453681482668666</c:v>
                </c:pt>
                <c:pt idx="13">
                  <c:v>0.470751530003096</c:v>
                </c:pt>
                <c:pt idx="14">
                  <c:v>0.487118634688562</c:v>
                </c:pt>
                <c:pt idx="15">
                  <c:v>0.502572931931242</c:v>
                </c:pt>
                <c:pt idx="16">
                  <c:v>0.517457670740932</c:v>
                </c:pt>
                <c:pt idx="17">
                  <c:v>0.531809916790175</c:v>
                </c:pt>
                <c:pt idx="18">
                  <c:v>0.545777932769135</c:v>
                </c:pt>
                <c:pt idx="19">
                  <c:v>0.559311079660395</c:v>
                </c:pt>
                <c:pt idx="20">
                  <c:v>0.572421625679516</c:v>
                </c:pt>
                <c:pt idx="21">
                  <c:v>0.585145331369723</c:v>
                </c:pt>
                <c:pt idx="22">
                  <c:v>0.597622106593565</c:v>
                </c:pt>
                <c:pt idx="23">
                  <c:v>0.609809665161243</c:v>
                </c:pt>
                <c:pt idx="24">
                  <c:v>0.621548259244622</c:v>
                </c:pt>
                <c:pt idx="25">
                  <c:v>0.633032092085748</c:v>
                </c:pt>
                <c:pt idx="26">
                  <c:v>0.644187032339538</c:v>
                </c:pt>
                <c:pt idx="27">
                  <c:v>0.655157688334075</c:v>
                </c:pt>
                <c:pt idx="28">
                  <c:v>0.665860531793211</c:v>
                </c:pt>
                <c:pt idx="29">
                  <c:v>0.676332628389486</c:v>
                </c:pt>
                <c:pt idx="30">
                  <c:v>0.686304338406458</c:v>
                </c:pt>
                <c:pt idx="31">
                  <c:v>0.695709622300797</c:v>
                </c:pt>
                <c:pt idx="32">
                  <c:v>0.704818119788945</c:v>
                </c:pt>
                <c:pt idx="33">
                  <c:v>0.71377052381104</c:v>
                </c:pt>
                <c:pt idx="34">
                  <c:v>0.722373675228489</c:v>
                </c:pt>
                <c:pt idx="35">
                  <c:v>0.730705098722592</c:v>
                </c:pt>
                <c:pt idx="36">
                  <c:v>0.738579465930643</c:v>
                </c:pt>
                <c:pt idx="37">
                  <c:v>0.746065426654604</c:v>
                </c:pt>
                <c:pt idx="38">
                  <c:v>0.75316533012724</c:v>
                </c:pt>
                <c:pt idx="39">
                  <c:v>0.759980976435107</c:v>
                </c:pt>
                <c:pt idx="40">
                  <c:v>0.766389161370887</c:v>
                </c:pt>
                <c:pt idx="41">
                  <c:v>0.772519353762609</c:v>
                </c:pt>
                <c:pt idx="42">
                  <c:v>0.778362156679208</c:v>
                </c:pt>
                <c:pt idx="43">
                  <c:v>0.783922007560353</c:v>
                </c:pt>
                <c:pt idx="44">
                  <c:v>0.789318978303008</c:v>
                </c:pt>
                <c:pt idx="45">
                  <c:v>0.794466669346532</c:v>
                </c:pt>
                <c:pt idx="46">
                  <c:v>0.79941832996697</c:v>
                </c:pt>
                <c:pt idx="47">
                  <c:v>0.804040575948346</c:v>
                </c:pt>
                <c:pt idx="48">
                  <c:v>0.808677178352185</c:v>
                </c:pt>
                <c:pt idx="49">
                  <c:v>0.813192142703883</c:v>
                </c:pt>
                <c:pt idx="50">
                  <c:v>0.817610527486284</c:v>
                </c:pt>
                <c:pt idx="51">
                  <c:v>0.821865771104333</c:v>
                </c:pt>
                <c:pt idx="52">
                  <c:v>0.825940123799346</c:v>
                </c:pt>
                <c:pt idx="53">
                  <c:v>0.829784773734951</c:v>
                </c:pt>
                <c:pt idx="54">
                  <c:v>0.83336474344551</c:v>
                </c:pt>
                <c:pt idx="55">
                  <c:v>0.83679070789692</c:v>
                </c:pt>
                <c:pt idx="56">
                  <c:v>0.84013131689114</c:v>
                </c:pt>
                <c:pt idx="57">
                  <c:v>0.843328100634867</c:v>
                </c:pt>
                <c:pt idx="58">
                  <c:v>0.846396981705741</c:v>
                </c:pt>
                <c:pt idx="59">
                  <c:v>0.849374764750441</c:v>
                </c:pt>
                <c:pt idx="60">
                  <c:v>0.852255185148255</c:v>
                </c:pt>
                <c:pt idx="61">
                  <c:v>0.855135083494343</c:v>
                </c:pt>
                <c:pt idx="62">
                  <c:v>0.857901174564178</c:v>
                </c:pt>
                <c:pt idx="63">
                  <c:v>0.860522396280068</c:v>
                </c:pt>
                <c:pt idx="64">
                  <c:v>0.863023024047269</c:v>
                </c:pt>
                <c:pt idx="65">
                  <c:v>0.865476928184998</c:v>
                </c:pt>
                <c:pt idx="66">
                  <c:v>0.86794858208141</c:v>
                </c:pt>
                <c:pt idx="67">
                  <c:v>0.870292855356694</c:v>
                </c:pt>
                <c:pt idx="68">
                  <c:v>0.872610503993957</c:v>
                </c:pt>
                <c:pt idx="69">
                  <c:v>0.87486394026893</c:v>
                </c:pt>
                <c:pt idx="70">
                  <c:v>0.877105891405932</c:v>
                </c:pt>
                <c:pt idx="71">
                  <c:v>0.879268751706457</c:v>
                </c:pt>
                <c:pt idx="72">
                  <c:v>0.881323808325576</c:v>
                </c:pt>
                <c:pt idx="73">
                  <c:v>0.8833104761686</c:v>
                </c:pt>
                <c:pt idx="74">
                  <c:v>0.885229277287252</c:v>
                </c:pt>
                <c:pt idx="75">
                  <c:v>0.887086215276382</c:v>
                </c:pt>
                <c:pt idx="76">
                  <c:v>0.888855187549693</c:v>
                </c:pt>
                <c:pt idx="77">
                  <c:v>0.890508786391573</c:v>
                </c:pt>
                <c:pt idx="78">
                  <c:v>0.892082511319386</c:v>
                </c:pt>
                <c:pt idx="79">
                  <c:v>0.893584715160747</c:v>
                </c:pt>
                <c:pt idx="80">
                  <c:v>0.894995820975934</c:v>
                </c:pt>
                <c:pt idx="81">
                  <c:v>0.896335405704668</c:v>
                </c:pt>
                <c:pt idx="82">
                  <c:v>0.89759824882969</c:v>
                </c:pt>
                <c:pt idx="83">
                  <c:v>0.898833423213239</c:v>
                </c:pt>
                <c:pt idx="84">
                  <c:v>0.900024745251809</c:v>
                </c:pt>
                <c:pt idx="85">
                  <c:v>0.90120823651449</c:v>
                </c:pt>
                <c:pt idx="86">
                  <c:v>0.902330386699375</c:v>
                </c:pt>
                <c:pt idx="87">
                  <c:v>0.903468198436037</c:v>
                </c:pt>
                <c:pt idx="88">
                  <c:v>0.904577558353637</c:v>
                </c:pt>
                <c:pt idx="89">
                  <c:v>0.905679870572936</c:v>
                </c:pt>
                <c:pt idx="90">
                  <c:v>0.906745117119694</c:v>
                </c:pt>
                <c:pt idx="91">
                  <c:v>0.907784261080156</c:v>
                </c:pt>
                <c:pt idx="92">
                  <c:v>0.908800173738814</c:v>
                </c:pt>
                <c:pt idx="93">
                  <c:v>0.909730208888557</c:v>
                </c:pt>
                <c:pt idx="94">
                  <c:v>0.910632314270963</c:v>
                </c:pt>
                <c:pt idx="95">
                  <c:v>0.911493699618746</c:v>
                </c:pt>
                <c:pt idx="96">
                  <c:v>0.912362654716555</c:v>
                </c:pt>
                <c:pt idx="97">
                  <c:v>0.913183059003852</c:v>
                </c:pt>
                <c:pt idx="98">
                  <c:v>0.91399380533422</c:v>
                </c:pt>
                <c:pt idx="99">
                  <c:v>0.914793066526618</c:v>
                </c:pt>
              </c:numCache>
            </c:numRef>
          </c:yVal>
          <c:smooth val="0"/>
        </c:ser>
        <c:ser>
          <c:idx val="4"/>
          <c:order val="4"/>
          <c:tx>
            <c:v>Nevada</c:v>
          </c:tx>
          <c:spPr>
            <a:ln w="47625">
              <a:noFill/>
            </a:ln>
          </c:spPr>
          <c:yVal>
            <c:numRef>
              <c:f>Nevada!$C$2:$C$101</c:f>
              <c:numCache>
                <c:formatCode>General</c:formatCode>
                <c:ptCount val="100"/>
                <c:pt idx="0">
                  <c:v>0.15298307668039</c:v>
                </c:pt>
                <c:pt idx="1">
                  <c:v>0.17680873486503</c:v>
                </c:pt>
                <c:pt idx="2">
                  <c:v>0.19915838867424</c:v>
                </c:pt>
                <c:pt idx="3">
                  <c:v>0.221106270093248</c:v>
                </c:pt>
                <c:pt idx="4">
                  <c:v>0.243117102025007</c:v>
                </c:pt>
                <c:pt idx="5">
                  <c:v>0.265150892379063</c:v>
                </c:pt>
                <c:pt idx="6">
                  <c:v>0.287682732378115</c:v>
                </c:pt>
                <c:pt idx="7">
                  <c:v>0.31068818241133</c:v>
                </c:pt>
                <c:pt idx="8">
                  <c:v>0.334368684119511</c:v>
                </c:pt>
                <c:pt idx="9">
                  <c:v>0.358797556335154</c:v>
                </c:pt>
                <c:pt idx="10">
                  <c:v>0.383147925558427</c:v>
                </c:pt>
                <c:pt idx="11">
                  <c:v>0.407781942386209</c:v>
                </c:pt>
                <c:pt idx="12">
                  <c:v>0.432097133381768</c:v>
                </c:pt>
                <c:pt idx="13">
                  <c:v>0.456175334211678</c:v>
                </c:pt>
                <c:pt idx="14">
                  <c:v>0.480118006290608</c:v>
                </c:pt>
                <c:pt idx="15">
                  <c:v>0.503571145558619</c:v>
                </c:pt>
                <c:pt idx="16">
                  <c:v>0.526468468828758</c:v>
                </c:pt>
                <c:pt idx="17">
                  <c:v>0.548601128517545</c:v>
                </c:pt>
                <c:pt idx="18">
                  <c:v>0.569894324603949</c:v>
                </c:pt>
                <c:pt idx="19">
                  <c:v>0.590515061095324</c:v>
                </c:pt>
                <c:pt idx="20">
                  <c:v>0.610350397365854</c:v>
                </c:pt>
                <c:pt idx="21">
                  <c:v>0.629234070002451</c:v>
                </c:pt>
                <c:pt idx="22">
                  <c:v>0.64706980175032</c:v>
                </c:pt>
                <c:pt idx="23">
                  <c:v>0.664223075880548</c:v>
                </c:pt>
                <c:pt idx="24">
                  <c:v>0.680495413129403</c:v>
                </c:pt>
                <c:pt idx="25">
                  <c:v>0.696004938282577</c:v>
                </c:pt>
                <c:pt idx="26">
                  <c:v>0.710864591965885</c:v>
                </c:pt>
                <c:pt idx="27">
                  <c:v>0.725126215778065</c:v>
                </c:pt>
                <c:pt idx="28">
                  <c:v>0.738644282945521</c:v>
                </c:pt>
                <c:pt idx="29">
                  <c:v>0.751453231101701</c:v>
                </c:pt>
                <c:pt idx="30">
                  <c:v>0.763498256270797</c:v>
                </c:pt>
                <c:pt idx="31">
                  <c:v>0.775035604069417</c:v>
                </c:pt>
                <c:pt idx="32">
                  <c:v>0.785564262475496</c:v>
                </c:pt>
                <c:pt idx="33">
                  <c:v>0.795449344462984</c:v>
                </c:pt>
                <c:pt idx="34">
                  <c:v>0.804652709427098</c:v>
                </c:pt>
                <c:pt idx="35">
                  <c:v>0.813148806865605</c:v>
                </c:pt>
                <c:pt idx="36">
                  <c:v>0.821053539781391</c:v>
                </c:pt>
                <c:pt idx="37">
                  <c:v>0.828342468563625</c:v>
                </c:pt>
                <c:pt idx="38">
                  <c:v>0.835195557619345</c:v>
                </c:pt>
                <c:pt idx="39">
                  <c:v>0.841530971281976</c:v>
                </c:pt>
                <c:pt idx="40">
                  <c:v>0.847472018497082</c:v>
                </c:pt>
                <c:pt idx="41">
                  <c:v>0.853030178475812</c:v>
                </c:pt>
                <c:pt idx="42">
                  <c:v>0.858178419527397</c:v>
                </c:pt>
                <c:pt idx="43">
                  <c:v>0.86300709415249</c:v>
                </c:pt>
                <c:pt idx="44">
                  <c:v>0.867432515198846</c:v>
                </c:pt>
                <c:pt idx="45">
                  <c:v>0.871695746100586</c:v>
                </c:pt>
                <c:pt idx="46">
                  <c:v>0.875646816518511</c:v>
                </c:pt>
                <c:pt idx="47">
                  <c:v>0.879374968061872</c:v>
                </c:pt>
                <c:pt idx="48">
                  <c:v>0.882860945279711</c:v>
                </c:pt>
                <c:pt idx="49">
                  <c:v>0.8860836412354</c:v>
                </c:pt>
                <c:pt idx="50">
                  <c:v>0.889143776749339</c:v>
                </c:pt>
                <c:pt idx="51">
                  <c:v>0.892023947856239</c:v>
                </c:pt>
                <c:pt idx="52">
                  <c:v>0.894697863459597</c:v>
                </c:pt>
                <c:pt idx="53">
                  <c:v>0.89713219681737</c:v>
                </c:pt>
                <c:pt idx="54">
                  <c:v>0.899476547971623</c:v>
                </c:pt>
                <c:pt idx="55">
                  <c:v>0.901615013919469</c:v>
                </c:pt>
                <c:pt idx="56">
                  <c:v>0.90359906596251</c:v>
                </c:pt>
                <c:pt idx="57">
                  <c:v>0.905487211047889</c:v>
                </c:pt>
                <c:pt idx="58">
                  <c:v>0.907226126388337</c:v>
                </c:pt>
                <c:pt idx="59">
                  <c:v>0.908852101102967</c:v>
                </c:pt>
                <c:pt idx="60">
                  <c:v>0.910399572825226</c:v>
                </c:pt>
                <c:pt idx="61">
                  <c:v>0.911922604936653</c:v>
                </c:pt>
                <c:pt idx="62">
                  <c:v>0.913316773645509</c:v>
                </c:pt>
                <c:pt idx="63">
                  <c:v>0.914637623521866</c:v>
                </c:pt>
                <c:pt idx="64">
                  <c:v>0.915866269411901</c:v>
                </c:pt>
                <c:pt idx="65">
                  <c:v>0.917033445977721</c:v>
                </c:pt>
                <c:pt idx="66">
                  <c:v>0.918095828454669</c:v>
                </c:pt>
                <c:pt idx="67">
                  <c:v>0.91910636933288</c:v>
                </c:pt>
                <c:pt idx="68">
                  <c:v>0.920030260681776</c:v>
                </c:pt>
                <c:pt idx="69">
                  <c:v>0.920911567860282</c:v>
                </c:pt>
                <c:pt idx="70">
                  <c:v>0.921727702743235</c:v>
                </c:pt>
                <c:pt idx="71">
                  <c:v>0.922508659398474</c:v>
                </c:pt>
                <c:pt idx="72">
                  <c:v>0.92324666158619</c:v>
                </c:pt>
                <c:pt idx="73">
                  <c:v>0.923929859798099</c:v>
                </c:pt>
                <c:pt idx="74">
                  <c:v>0.924600467907458</c:v>
                </c:pt>
                <c:pt idx="75">
                  <c:v>0.925225529469357</c:v>
                </c:pt>
                <c:pt idx="76">
                  <c:v>0.925851331625523</c:v>
                </c:pt>
                <c:pt idx="77">
                  <c:v>0.926468616947611</c:v>
                </c:pt>
                <c:pt idx="78">
                  <c:v>0.927074423058551</c:v>
                </c:pt>
                <c:pt idx="79">
                  <c:v>0.927641347970438</c:v>
                </c:pt>
                <c:pt idx="80">
                  <c:v>0.928217900607806</c:v>
                </c:pt>
                <c:pt idx="81">
                  <c:v>0.928765570068734</c:v>
                </c:pt>
                <c:pt idx="82">
                  <c:v>0.929296205861507</c:v>
                </c:pt>
                <c:pt idx="83">
                  <c:v>0.929867944636135</c:v>
                </c:pt>
                <c:pt idx="84">
                  <c:v>0.930450422027643</c:v>
                </c:pt>
                <c:pt idx="85">
                  <c:v>0.931035121201955</c:v>
                </c:pt>
                <c:pt idx="86">
                  <c:v>0.931600564925307</c:v>
                </c:pt>
                <c:pt idx="87">
                  <c:v>0.932127497746742</c:v>
                </c:pt>
                <c:pt idx="88">
                  <c:v>0.932626287986006</c:v>
                </c:pt>
                <c:pt idx="89">
                  <c:v>0.933089529700422</c:v>
                </c:pt>
                <c:pt idx="90">
                  <c:v>0.933524258535534</c:v>
                </c:pt>
                <c:pt idx="91">
                  <c:v>0.933969355690393</c:v>
                </c:pt>
                <c:pt idx="92">
                  <c:v>0.93443259740481</c:v>
                </c:pt>
                <c:pt idx="93">
                  <c:v>0.934879546045338</c:v>
                </c:pt>
                <c:pt idx="94">
                  <c:v>0.935391666981419</c:v>
                </c:pt>
                <c:pt idx="95">
                  <c:v>0.935851946318765</c:v>
                </c:pt>
                <c:pt idx="96">
                  <c:v>0.936295562285089</c:v>
                </c:pt>
                <c:pt idx="97">
                  <c:v>0.93673510498294</c:v>
                </c:pt>
                <c:pt idx="98">
                  <c:v>0.937169093223785</c:v>
                </c:pt>
                <c:pt idx="99">
                  <c:v>0.937584566607938</c:v>
                </c:pt>
              </c:numCache>
            </c:numRef>
          </c:yVal>
          <c:smooth val="0"/>
        </c:ser>
        <c:ser>
          <c:idx val="5"/>
          <c:order val="5"/>
          <c:tx>
            <c:v>Idaho</c:v>
          </c:tx>
          <c:spPr>
            <a:ln w="47625">
              <a:noFill/>
            </a:ln>
          </c:spPr>
          <c:yVal>
            <c:numRef>
              <c:f>Idaho!$C$2:$C$101</c:f>
              <c:numCache>
                <c:formatCode>General</c:formatCode>
                <c:ptCount val="100"/>
                <c:pt idx="0">
                  <c:v>0.174867212150519</c:v>
                </c:pt>
                <c:pt idx="1">
                  <c:v>0.216334149475164</c:v>
                </c:pt>
                <c:pt idx="2">
                  <c:v>0.256757411941529</c:v>
                </c:pt>
                <c:pt idx="3">
                  <c:v>0.294101961164578</c:v>
                </c:pt>
                <c:pt idx="4">
                  <c:v>0.328584697787231</c:v>
                </c:pt>
                <c:pt idx="5">
                  <c:v>0.360046773985702</c:v>
                </c:pt>
                <c:pt idx="6">
                  <c:v>0.388346566399028</c:v>
                </c:pt>
                <c:pt idx="7">
                  <c:v>0.413879599729002</c:v>
                </c:pt>
                <c:pt idx="8">
                  <c:v>0.436909344462463</c:v>
                </c:pt>
                <c:pt idx="9">
                  <c:v>0.458122865283011</c:v>
                </c:pt>
                <c:pt idx="10">
                  <c:v>0.477931635469124</c:v>
                </c:pt>
                <c:pt idx="11">
                  <c:v>0.496695454910822</c:v>
                </c:pt>
                <c:pt idx="12">
                  <c:v>0.514717346565123</c:v>
                </c:pt>
                <c:pt idx="13">
                  <c:v>0.531614544591582</c:v>
                </c:pt>
                <c:pt idx="14">
                  <c:v>0.547621174095939</c:v>
                </c:pt>
                <c:pt idx="15">
                  <c:v>0.563134673609188</c:v>
                </c:pt>
                <c:pt idx="16">
                  <c:v>0.577705931211875</c:v>
                </c:pt>
                <c:pt idx="17">
                  <c:v>0.591878474397431</c:v>
                </c:pt>
                <c:pt idx="18">
                  <c:v>0.605555973762677</c:v>
                </c:pt>
                <c:pt idx="19">
                  <c:v>0.618490269454393</c:v>
                </c:pt>
                <c:pt idx="20">
                  <c:v>0.63079619122471</c:v>
                </c:pt>
                <c:pt idx="21">
                  <c:v>0.642612172719258</c:v>
                </c:pt>
                <c:pt idx="22">
                  <c:v>0.654127683029056</c:v>
                </c:pt>
                <c:pt idx="23">
                  <c:v>0.664801746432941</c:v>
                </c:pt>
                <c:pt idx="24">
                  <c:v>0.675089854281044</c:v>
                </c:pt>
                <c:pt idx="25">
                  <c:v>0.684751502036952</c:v>
                </c:pt>
                <c:pt idx="26">
                  <c:v>0.693872812014764</c:v>
                </c:pt>
                <c:pt idx="27">
                  <c:v>0.70239509345228</c:v>
                </c:pt>
                <c:pt idx="28">
                  <c:v>0.71044338319071</c:v>
                </c:pt>
                <c:pt idx="29">
                  <c:v>0.718230754214571</c:v>
                </c:pt>
                <c:pt idx="30">
                  <c:v>0.725733602630367</c:v>
                </c:pt>
                <c:pt idx="31">
                  <c:v>0.732728010421438</c:v>
                </c:pt>
                <c:pt idx="32">
                  <c:v>0.739487017220635</c:v>
                </c:pt>
                <c:pt idx="33">
                  <c:v>0.745847309602702</c:v>
                </c:pt>
                <c:pt idx="34">
                  <c:v>0.751827387916593</c:v>
                </c:pt>
                <c:pt idx="35">
                  <c:v>0.75734559544968</c:v>
                </c:pt>
                <c:pt idx="36">
                  <c:v>0.762486778629928</c:v>
                </c:pt>
                <c:pt idx="37">
                  <c:v>0.767351732461988</c:v>
                </c:pt>
                <c:pt idx="38">
                  <c:v>0.772140133125959</c:v>
                </c:pt>
                <c:pt idx="39">
                  <c:v>0.77696553448784</c:v>
                </c:pt>
                <c:pt idx="40">
                  <c:v>0.781764780183957</c:v>
                </c:pt>
                <c:pt idx="41">
                  <c:v>0.786382212105863</c:v>
                </c:pt>
                <c:pt idx="42">
                  <c:v>0.790842072090118</c:v>
                </c:pt>
                <c:pt idx="43">
                  <c:v>0.795190292037577</c:v>
                </c:pt>
                <c:pt idx="44">
                  <c:v>0.799324163114387</c:v>
                </c:pt>
                <c:pt idx="45">
                  <c:v>0.80334894592667</c:v>
                </c:pt>
                <c:pt idx="46">
                  <c:v>0.807126206828798</c:v>
                </c:pt>
                <c:pt idx="47">
                  <c:v>0.810745257850208</c:v>
                </c:pt>
                <c:pt idx="48">
                  <c:v>0.814377705676035</c:v>
                </c:pt>
                <c:pt idx="49">
                  <c:v>0.817915099984817</c:v>
                </c:pt>
                <c:pt idx="50">
                  <c:v>0.821229852163073</c:v>
                </c:pt>
                <c:pt idx="51">
                  <c:v>0.824535035195319</c:v>
                </c:pt>
                <c:pt idx="52">
                  <c:v>0.82794484089062</c:v>
                </c:pt>
                <c:pt idx="53">
                  <c:v>0.83119707464827</c:v>
                </c:pt>
                <c:pt idx="54">
                  <c:v>0.83439763501746</c:v>
                </c:pt>
                <c:pt idx="55">
                  <c:v>0.837469968830102</c:v>
                </c:pt>
                <c:pt idx="56">
                  <c:v>0.840347092064116</c:v>
                </c:pt>
                <c:pt idx="57">
                  <c:v>0.843104919944524</c:v>
                </c:pt>
                <c:pt idx="58">
                  <c:v>0.845638191865205</c:v>
                </c:pt>
                <c:pt idx="59">
                  <c:v>0.848137014860246</c:v>
                </c:pt>
                <c:pt idx="60">
                  <c:v>0.850533129021434</c:v>
                </c:pt>
                <c:pt idx="61">
                  <c:v>0.852908829004464</c:v>
                </c:pt>
                <c:pt idx="62">
                  <c:v>0.855219458794619</c:v>
                </c:pt>
                <c:pt idx="63">
                  <c:v>0.857355292184304</c:v>
                </c:pt>
                <c:pt idx="64">
                  <c:v>0.859413296519765</c:v>
                </c:pt>
                <c:pt idx="65">
                  <c:v>0.861435576043451</c:v>
                </c:pt>
                <c:pt idx="66">
                  <c:v>0.863286886825072</c:v>
                </c:pt>
                <c:pt idx="67">
                  <c:v>0.865188595109018</c:v>
                </c:pt>
                <c:pt idx="68">
                  <c:v>0.866986318672976</c:v>
                </c:pt>
                <c:pt idx="69">
                  <c:v>0.868686436947621</c:v>
                </c:pt>
                <c:pt idx="70">
                  <c:v>0.870303622623503</c:v>
                </c:pt>
                <c:pt idx="71">
                  <c:v>0.871800875002711</c:v>
                </c:pt>
                <c:pt idx="72">
                  <c:v>0.873204987694078</c:v>
                </c:pt>
                <c:pt idx="73">
                  <c:v>0.874496822405581</c:v>
                </c:pt>
                <c:pt idx="74">
                  <c:v>0.87574782876077</c:v>
                </c:pt>
                <c:pt idx="75">
                  <c:v>0.876892936566769</c:v>
                </c:pt>
                <c:pt idx="76">
                  <c:v>0.878020181966881</c:v>
                </c:pt>
                <c:pt idx="77">
                  <c:v>0.879172307146621</c:v>
                </c:pt>
                <c:pt idx="78">
                  <c:v>0.880302104319002</c:v>
                </c:pt>
                <c:pt idx="79">
                  <c:v>0.88142297028844</c:v>
                </c:pt>
                <c:pt idx="80">
                  <c:v>0.882780513135886</c:v>
                </c:pt>
                <c:pt idx="81">
                  <c:v>0.884080641107265</c:v>
                </c:pt>
                <c:pt idx="82">
                  <c:v>0.885316336828836</c:v>
                </c:pt>
                <c:pt idx="83">
                  <c:v>0.88642316805079</c:v>
                </c:pt>
                <c:pt idx="84">
                  <c:v>0.887509585094588</c:v>
                </c:pt>
                <c:pt idx="85">
                  <c:v>0.888618330145744</c:v>
                </c:pt>
                <c:pt idx="86">
                  <c:v>0.889640952882801</c:v>
                </c:pt>
                <c:pt idx="87">
                  <c:v>0.890640609669431</c:v>
                </c:pt>
                <c:pt idx="88">
                  <c:v>0.891561161515702</c:v>
                </c:pt>
                <c:pt idx="89">
                  <c:v>0.892602284601713</c:v>
                </c:pt>
                <c:pt idx="90">
                  <c:v>0.89360002755914</c:v>
                </c:pt>
                <c:pt idx="91">
                  <c:v>0.894519941462344</c:v>
                </c:pt>
                <c:pt idx="92">
                  <c:v>0.895418165301256</c:v>
                </c:pt>
                <c:pt idx="93">
                  <c:v>0.896322130627774</c:v>
                </c:pt>
                <c:pt idx="94">
                  <c:v>0.897142525412462</c:v>
                </c:pt>
                <c:pt idx="95">
                  <c:v>0.897981420546105</c:v>
                </c:pt>
                <c:pt idx="96">
                  <c:v>0.898764176689815</c:v>
                </c:pt>
                <c:pt idx="97">
                  <c:v>0.899494621501999</c:v>
                </c:pt>
                <c:pt idx="98">
                  <c:v>0.900195082990014</c:v>
                </c:pt>
                <c:pt idx="99">
                  <c:v>0.900890440933489</c:v>
                </c:pt>
              </c:numCache>
            </c:numRef>
          </c:yVal>
          <c:smooth val="0"/>
        </c:ser>
        <c:ser>
          <c:idx val="6"/>
          <c:order val="6"/>
          <c:tx>
            <c:v>Hawaii</c:v>
          </c:tx>
          <c:spPr>
            <a:ln w="47625">
              <a:noFill/>
            </a:ln>
          </c:spPr>
          <c:yVal>
            <c:numRef>
              <c:f>Hawaii!$C$2:$C$101</c:f>
              <c:numCache>
                <c:formatCode>General</c:formatCode>
                <c:ptCount val="100"/>
                <c:pt idx="0">
                  <c:v>0.178802864374471</c:v>
                </c:pt>
                <c:pt idx="1">
                  <c:v>0.20598516353414</c:v>
                </c:pt>
                <c:pt idx="2">
                  <c:v>0.230866494596401</c:v>
                </c:pt>
                <c:pt idx="3">
                  <c:v>0.254809060080262</c:v>
                </c:pt>
                <c:pt idx="4">
                  <c:v>0.277088753411939</c:v>
                </c:pt>
                <c:pt idx="5">
                  <c:v>0.29706086244401</c:v>
                </c:pt>
                <c:pt idx="6">
                  <c:v>0.315621515007384</c:v>
                </c:pt>
                <c:pt idx="7">
                  <c:v>0.332460484732378</c:v>
                </c:pt>
                <c:pt idx="8">
                  <c:v>0.347854181844112</c:v>
                </c:pt>
                <c:pt idx="9">
                  <c:v>0.36221869194742</c:v>
                </c:pt>
                <c:pt idx="10">
                  <c:v>0.375840717137507</c:v>
                </c:pt>
                <c:pt idx="11">
                  <c:v>0.388590138771165</c:v>
                </c:pt>
                <c:pt idx="12">
                  <c:v>0.400446373108226</c:v>
                </c:pt>
                <c:pt idx="13">
                  <c:v>0.41244816389362</c:v>
                </c:pt>
                <c:pt idx="14">
                  <c:v>0.424895445626948</c:v>
                </c:pt>
                <c:pt idx="15">
                  <c:v>0.437716910351195</c:v>
                </c:pt>
                <c:pt idx="16">
                  <c:v>0.450895649994082</c:v>
                </c:pt>
                <c:pt idx="17">
                  <c:v>0.464817609683768</c:v>
                </c:pt>
                <c:pt idx="18">
                  <c:v>0.478841017807141</c:v>
                </c:pt>
                <c:pt idx="19">
                  <c:v>0.493457678727513</c:v>
                </c:pt>
                <c:pt idx="20">
                  <c:v>0.508122858463997</c:v>
                </c:pt>
                <c:pt idx="21">
                  <c:v>0.522417530877448</c:v>
                </c:pt>
                <c:pt idx="22">
                  <c:v>0.536363014841612</c:v>
                </c:pt>
                <c:pt idx="23">
                  <c:v>0.550072520927415</c:v>
                </c:pt>
                <c:pt idx="24">
                  <c:v>0.563560751806407</c:v>
                </c:pt>
                <c:pt idx="25">
                  <c:v>0.576607902538931</c:v>
                </c:pt>
                <c:pt idx="26">
                  <c:v>0.589153692171636</c:v>
                </c:pt>
                <c:pt idx="27">
                  <c:v>0.601461298525248</c:v>
                </c:pt>
                <c:pt idx="28">
                  <c:v>0.613754937340889</c:v>
                </c:pt>
                <c:pt idx="29">
                  <c:v>0.625905225108928</c:v>
                </c:pt>
                <c:pt idx="30">
                  <c:v>0.637543124773487</c:v>
                </c:pt>
                <c:pt idx="31">
                  <c:v>0.64853190148916</c:v>
                </c:pt>
                <c:pt idx="32">
                  <c:v>0.659122235805857</c:v>
                </c:pt>
                <c:pt idx="33">
                  <c:v>0.669672137775794</c:v>
                </c:pt>
                <c:pt idx="34">
                  <c:v>0.679512635843496</c:v>
                </c:pt>
                <c:pt idx="35">
                  <c:v>0.688571686918371</c:v>
                </c:pt>
                <c:pt idx="36">
                  <c:v>0.697064685138613</c:v>
                </c:pt>
                <c:pt idx="37">
                  <c:v>0.705445943055083</c:v>
                </c:pt>
                <c:pt idx="38">
                  <c:v>0.713403764030943</c:v>
                </c:pt>
                <c:pt idx="39">
                  <c:v>0.721305714854918</c:v>
                </c:pt>
                <c:pt idx="40">
                  <c:v>0.728593829141724</c:v>
                </c:pt>
                <c:pt idx="41">
                  <c:v>0.735546722517215</c:v>
                </c:pt>
                <c:pt idx="42">
                  <c:v>0.742207032728882</c:v>
                </c:pt>
                <c:pt idx="43">
                  <c:v>0.748528446361346</c:v>
                </c:pt>
                <c:pt idx="44">
                  <c:v>0.754679309003842</c:v>
                </c:pt>
                <c:pt idx="45">
                  <c:v>0.760678734129385</c:v>
                </c:pt>
                <c:pt idx="46">
                  <c:v>0.766584797290592</c:v>
                </c:pt>
                <c:pt idx="47">
                  <c:v>0.772490860451798</c:v>
                </c:pt>
                <c:pt idx="48">
                  <c:v>0.778452058631314</c:v>
                </c:pt>
                <c:pt idx="49">
                  <c:v>0.784150078990103</c:v>
                </c:pt>
                <c:pt idx="50">
                  <c:v>0.789686369961854</c:v>
                </c:pt>
                <c:pt idx="51">
                  <c:v>0.795129298969269</c:v>
                </c:pt>
                <c:pt idx="52">
                  <c:v>0.800218628725933</c:v>
                </c:pt>
                <c:pt idx="53">
                  <c:v>0.80508521300863</c:v>
                </c:pt>
                <c:pt idx="54">
                  <c:v>0.809695235672798</c:v>
                </c:pt>
                <c:pt idx="55">
                  <c:v>0.813881086262779</c:v>
                </c:pt>
                <c:pt idx="56">
                  <c:v>0.817863304851808</c:v>
                </c:pt>
                <c:pt idx="57">
                  <c:v>0.821591902356618</c:v>
                </c:pt>
                <c:pt idx="58">
                  <c:v>0.825003657289548</c:v>
                </c:pt>
                <c:pt idx="59">
                  <c:v>0.828280882777805</c:v>
                </c:pt>
                <c:pt idx="60">
                  <c:v>0.831278757506633</c:v>
                </c:pt>
                <c:pt idx="61">
                  <c:v>0.834056827295804</c:v>
                </c:pt>
                <c:pt idx="62">
                  <c:v>0.836702573041034</c:v>
                </c:pt>
                <c:pt idx="63">
                  <c:v>0.839363021457814</c:v>
                </c:pt>
                <c:pt idx="64">
                  <c:v>0.841848508083161</c:v>
                </c:pt>
                <c:pt idx="65">
                  <c:v>0.844202405798145</c:v>
                </c:pt>
                <c:pt idx="66">
                  <c:v>0.846506314429863</c:v>
                </c:pt>
                <c:pt idx="67">
                  <c:v>0.8486205585986</c:v>
                </c:pt>
                <c:pt idx="68">
                  <c:v>0.850578954448918</c:v>
                </c:pt>
                <c:pt idx="69">
                  <c:v>0.85251603142549</c:v>
                </c:pt>
                <c:pt idx="70">
                  <c:v>0.854412676055303</c:v>
                </c:pt>
                <c:pt idx="71">
                  <c:v>0.856160088568893</c:v>
                </c:pt>
                <c:pt idx="72">
                  <c:v>0.857905295681752</c:v>
                </c:pt>
                <c:pt idx="73">
                  <c:v>0.859588751574105</c:v>
                </c:pt>
                <c:pt idx="74">
                  <c:v>0.861200164375868</c:v>
                </c:pt>
                <c:pt idx="75">
                  <c:v>0.862726301682647</c:v>
                </c:pt>
                <c:pt idx="76">
                  <c:v>0.864177455364527</c:v>
                </c:pt>
                <c:pt idx="77">
                  <c:v>0.865535247082071</c:v>
                </c:pt>
                <c:pt idx="78">
                  <c:v>0.86685407672001</c:v>
                </c:pt>
                <c:pt idx="79">
                  <c:v>0.868147911816317</c:v>
                </c:pt>
                <c:pt idx="80">
                  <c:v>0.869410136168793</c:v>
                </c:pt>
                <c:pt idx="81">
                  <c:v>0.870628252506622</c:v>
                </c:pt>
                <c:pt idx="82">
                  <c:v>0.871832401306479</c:v>
                </c:pt>
                <c:pt idx="83">
                  <c:v>0.872972593485099</c:v>
                </c:pt>
                <c:pt idx="84">
                  <c:v>0.874096612725015</c:v>
                </c:pt>
                <c:pt idx="85">
                  <c:v>0.875216956297044</c:v>
                </c:pt>
                <c:pt idx="86">
                  <c:v>0.876227764966033</c:v>
                </c:pt>
                <c:pt idx="87">
                  <c:v>0.877244454703642</c:v>
                </c:pt>
                <c:pt idx="88">
                  <c:v>0.878228063430266</c:v>
                </c:pt>
                <c:pt idx="89">
                  <c:v>0.879166829008665</c:v>
                </c:pt>
                <c:pt idx="90">
                  <c:v>0.880104859453487</c:v>
                </c:pt>
                <c:pt idx="91">
                  <c:v>0.881117138389631</c:v>
                </c:pt>
                <c:pt idx="92">
                  <c:v>0.882072812040312</c:v>
                </c:pt>
                <c:pt idx="93">
                  <c:v>0.88296011826829</c:v>
                </c:pt>
                <c:pt idx="94">
                  <c:v>0.883847424496268</c:v>
                </c:pt>
                <c:pt idx="95">
                  <c:v>0.884696503778219</c:v>
                </c:pt>
                <c:pt idx="96">
                  <c:v>0.885497799377636</c:v>
                </c:pt>
                <c:pt idx="97">
                  <c:v>0.886280716637617</c:v>
                </c:pt>
                <c:pt idx="98">
                  <c:v>0.88695336386098</c:v>
                </c:pt>
                <c:pt idx="99">
                  <c:v>0.887685556904117</c:v>
                </c:pt>
              </c:numCache>
            </c:numRef>
          </c:yVal>
          <c:smooth val="0"/>
        </c:ser>
        <c:ser>
          <c:idx val="7"/>
          <c:order val="7"/>
          <c:tx>
            <c:v>California</c:v>
          </c:tx>
          <c:spPr>
            <a:ln w="47625">
              <a:noFill/>
            </a:ln>
          </c:spPr>
          <c:yVal>
            <c:numRef>
              <c:f>California!$C$2:$C$101</c:f>
              <c:numCache>
                <c:formatCode>General</c:formatCode>
                <c:ptCount val="100"/>
                <c:pt idx="0">
                  <c:v>0.167691686920923</c:v>
                </c:pt>
                <c:pt idx="1">
                  <c:v>0.192952345550525</c:v>
                </c:pt>
                <c:pt idx="2">
                  <c:v>0.214206201992608</c:v>
                </c:pt>
                <c:pt idx="3">
                  <c:v>0.232878368862233</c:v>
                </c:pt>
                <c:pt idx="4">
                  <c:v>0.249917122766589</c:v>
                </c:pt>
                <c:pt idx="5">
                  <c:v>0.265923474638815</c:v>
                </c:pt>
                <c:pt idx="6">
                  <c:v>0.281030108580852</c:v>
                </c:pt>
                <c:pt idx="7">
                  <c:v>0.295416549430613</c:v>
                </c:pt>
                <c:pt idx="8">
                  <c:v>0.309228392690612</c:v>
                </c:pt>
                <c:pt idx="9">
                  <c:v>0.322607126910585</c:v>
                </c:pt>
                <c:pt idx="10">
                  <c:v>0.33562753621111</c:v>
                </c:pt>
                <c:pt idx="11">
                  <c:v>0.348376510828478</c:v>
                </c:pt>
                <c:pt idx="12">
                  <c:v>0.360915655054405</c:v>
                </c:pt>
                <c:pt idx="13">
                  <c:v>0.373185887823068</c:v>
                </c:pt>
                <c:pt idx="14">
                  <c:v>0.38519397352728</c:v>
                </c:pt>
                <c:pt idx="15">
                  <c:v>0.396871060311595</c:v>
                </c:pt>
                <c:pt idx="16">
                  <c:v>0.408307689036997</c:v>
                </c:pt>
                <c:pt idx="17">
                  <c:v>0.41957085940376</c:v>
                </c:pt>
                <c:pt idx="18">
                  <c:v>0.430614750703403</c:v>
                </c:pt>
                <c:pt idx="19">
                  <c:v>0.441480808263339</c:v>
                </c:pt>
                <c:pt idx="20">
                  <c:v>0.45219949869407</c:v>
                </c:pt>
                <c:pt idx="21">
                  <c:v>0.462729537725153</c:v>
                </c:pt>
                <c:pt idx="22">
                  <c:v>0.473111458027828</c:v>
                </c:pt>
                <c:pt idx="23">
                  <c:v>0.483273186607211</c:v>
                </c:pt>
                <c:pt idx="24">
                  <c:v>0.493347514936558</c:v>
                </c:pt>
                <c:pt idx="25">
                  <c:v>0.503267631215397</c:v>
                </c:pt>
                <c:pt idx="26">
                  <c:v>0.513059868258618</c:v>
                </c:pt>
                <c:pt idx="27">
                  <c:v>0.522716575860062</c:v>
                </c:pt>
                <c:pt idx="28">
                  <c:v>0.532176686584582</c:v>
                </c:pt>
                <c:pt idx="29">
                  <c:v>0.541490960221129</c:v>
                </c:pt>
                <c:pt idx="30">
                  <c:v>0.550611509163417</c:v>
                </c:pt>
                <c:pt idx="31">
                  <c:v>0.559576369699622</c:v>
                </c:pt>
                <c:pt idx="32">
                  <c:v>0.568347344484596</c:v>
                </c:pt>
                <c:pt idx="33">
                  <c:v>0.576924138247224</c:v>
                </c:pt>
                <c:pt idx="34">
                  <c:v>0.585352974338417</c:v>
                </c:pt>
                <c:pt idx="35">
                  <c:v>0.593614176964784</c:v>
                </c:pt>
                <c:pt idx="36">
                  <c:v>0.601709383538872</c:v>
                </c:pt>
                <c:pt idx="37">
                  <c:v>0.609631400182606</c:v>
                </c:pt>
                <c:pt idx="38">
                  <c:v>0.617401352202124</c:v>
                </c:pt>
                <c:pt idx="39">
                  <c:v>0.624961742258488</c:v>
                </c:pt>
                <c:pt idx="40">
                  <c:v>0.632363249612161</c:v>
                </c:pt>
                <c:pt idx="41">
                  <c:v>0.639615215567509</c:v>
                </c:pt>
                <c:pt idx="42">
                  <c:v>0.646677268510264</c:v>
                </c:pt>
                <c:pt idx="43">
                  <c:v>0.653550106353971</c:v>
                </c:pt>
                <c:pt idx="44">
                  <c:v>0.660294232834373</c:v>
                </c:pt>
                <c:pt idx="45">
                  <c:v>0.666875691773247</c:v>
                </c:pt>
                <c:pt idx="46">
                  <c:v>0.673304817659618</c:v>
                </c:pt>
                <c:pt idx="47">
                  <c:v>0.679615700885851</c:v>
                </c:pt>
                <c:pt idx="48">
                  <c:v>0.68579529583723</c:v>
                </c:pt>
                <c:pt idx="49">
                  <c:v>0.691825939932514</c:v>
                </c:pt>
                <c:pt idx="50">
                  <c:v>0.697654457528176</c:v>
                </c:pt>
                <c:pt idx="51">
                  <c:v>0.703325434562579</c:v>
                </c:pt>
                <c:pt idx="52">
                  <c:v>0.708857124159195</c:v>
                </c:pt>
                <c:pt idx="53">
                  <c:v>0.714231622151325</c:v>
                </c:pt>
                <c:pt idx="54">
                  <c:v>0.719455531874812</c:v>
                </c:pt>
                <c:pt idx="55">
                  <c:v>0.724525390604763</c:v>
                </c:pt>
                <c:pt idx="56">
                  <c:v>0.729446486378419</c:v>
                </c:pt>
                <c:pt idx="57">
                  <c:v>0.73423905868857</c:v>
                </c:pt>
                <c:pt idx="58">
                  <c:v>0.738859004767769</c:v>
                </c:pt>
                <c:pt idx="59">
                  <c:v>0.743344548803994</c:v>
                </c:pt>
                <c:pt idx="60">
                  <c:v>0.747689221675541</c:v>
                </c:pt>
                <c:pt idx="61">
                  <c:v>0.751952694990468</c:v>
                </c:pt>
                <c:pt idx="62">
                  <c:v>0.756110004918143</c:v>
                </c:pt>
                <c:pt idx="63">
                  <c:v>0.760133342288101</c:v>
                </c:pt>
                <c:pt idx="64">
                  <c:v>0.764036343257288</c:v>
                </c:pt>
                <c:pt idx="65">
                  <c:v>0.76780789489465</c:v>
                </c:pt>
                <c:pt idx="66">
                  <c:v>0.77144574240258</c:v>
                </c:pt>
                <c:pt idx="67">
                  <c:v>0.774985049886592</c:v>
                </c:pt>
                <c:pt idx="68">
                  <c:v>0.77843140065504</c:v>
                </c:pt>
                <c:pt idx="69">
                  <c:v>0.781790243802138</c:v>
                </c:pt>
                <c:pt idx="70">
                  <c:v>0.785046305758393</c:v>
                </c:pt>
                <c:pt idx="71">
                  <c:v>0.788217437004847</c:v>
                </c:pt>
                <c:pt idx="72">
                  <c:v>0.791267856050929</c:v>
                </c:pt>
                <c:pt idx="73">
                  <c:v>0.79425242963837</c:v>
                </c:pt>
                <c:pt idx="74">
                  <c:v>0.797133631492737</c:v>
                </c:pt>
                <c:pt idx="75">
                  <c:v>0.799940612925928</c:v>
                </c:pt>
                <c:pt idx="76">
                  <c:v>0.802672756552885</c:v>
                </c:pt>
                <c:pt idx="77">
                  <c:v>0.805334384069017</c:v>
                </c:pt>
                <c:pt idx="78">
                  <c:v>0.807938755831672</c:v>
                </c:pt>
                <c:pt idx="79">
                  <c:v>0.810459190069184</c:v>
                </c:pt>
                <c:pt idx="80">
                  <c:v>0.812936809995024</c:v>
                </c:pt>
                <c:pt idx="81">
                  <c:v>0.815326251228797</c:v>
                </c:pt>
                <c:pt idx="82">
                  <c:v>0.817653712371253</c:v>
                </c:pt>
                <c:pt idx="83">
                  <c:v>0.8199294205401</c:v>
                </c:pt>
                <c:pt idx="84">
                  <c:v>0.822140705920223</c:v>
                </c:pt>
                <c:pt idx="85">
                  <c:v>0.824303808422947</c:v>
                </c:pt>
                <c:pt idx="86">
                  <c:v>0.82641558743732</c:v>
                </c:pt>
                <c:pt idx="87">
                  <c:v>0.828475747692228</c:v>
                </c:pt>
                <c:pt idx="88">
                  <c:v>0.830476692667167</c:v>
                </c:pt>
                <c:pt idx="89">
                  <c:v>0.832440084524846</c:v>
                </c:pt>
                <c:pt idx="90">
                  <c:v>0.834367050664067</c:v>
                </c:pt>
                <c:pt idx="91">
                  <c:v>0.836225809175727</c:v>
                </c:pt>
                <c:pt idx="92">
                  <c:v>0.83804929621056</c:v>
                </c:pt>
                <c:pt idx="93">
                  <c:v>0.839830049462207</c:v>
                </c:pt>
                <c:pt idx="94">
                  <c:v>0.841548339451619</c:v>
                </c:pt>
                <c:pt idx="95">
                  <c:v>0.843199253941158</c:v>
                </c:pt>
                <c:pt idx="96">
                  <c:v>0.844826922541099</c:v>
                </c:pt>
                <c:pt idx="97">
                  <c:v>0.846425949842886</c:v>
                </c:pt>
                <c:pt idx="98">
                  <c:v>0.847972553100349</c:v>
                </c:pt>
                <c:pt idx="99">
                  <c:v>0.849490219788544</c:v>
                </c:pt>
              </c:numCache>
            </c:numRef>
          </c:yVal>
          <c:smooth val="0"/>
        </c:ser>
        <c:ser>
          <c:idx val="8"/>
          <c:order val="8"/>
          <c:tx>
            <c:v>Arizona</c:v>
          </c:tx>
          <c:spPr>
            <a:ln w="47625">
              <a:noFill/>
            </a:ln>
          </c:spPr>
          <c:yVal>
            <c:numRef>
              <c:f>Arizona!$C$2:$C$101</c:f>
              <c:numCache>
                <c:formatCode>General</c:formatCode>
                <c:ptCount val="100"/>
                <c:pt idx="0">
                  <c:v>0.171368532112474</c:v>
                </c:pt>
                <c:pt idx="1">
                  <c:v>0.193911234696109</c:v>
                </c:pt>
                <c:pt idx="2">
                  <c:v>0.212754939688692</c:v>
                </c:pt>
                <c:pt idx="3">
                  <c:v>0.229589258576577</c:v>
                </c:pt>
                <c:pt idx="4">
                  <c:v>0.245044197420464</c:v>
                </c:pt>
                <c:pt idx="5">
                  <c:v>0.259453923825431</c:v>
                </c:pt>
                <c:pt idx="6">
                  <c:v>0.273259144787502</c:v>
                </c:pt>
                <c:pt idx="7">
                  <c:v>0.286601756382429</c:v>
                </c:pt>
                <c:pt idx="8">
                  <c:v>0.299664330518044</c:v>
                </c:pt>
                <c:pt idx="9">
                  <c:v>0.312539013598556</c:v>
                </c:pt>
                <c:pt idx="10">
                  <c:v>0.325205624153434</c:v>
                </c:pt>
                <c:pt idx="11">
                  <c:v>0.337778210958007</c:v>
                </c:pt>
                <c:pt idx="12">
                  <c:v>0.35016181158892</c:v>
                </c:pt>
                <c:pt idx="13">
                  <c:v>0.362553547386249</c:v>
                </c:pt>
                <c:pt idx="14">
                  <c:v>0.374784926537883</c:v>
                </c:pt>
                <c:pt idx="15">
                  <c:v>0.386719841451864</c:v>
                </c:pt>
                <c:pt idx="16">
                  <c:v>0.398527409722337</c:v>
                </c:pt>
                <c:pt idx="17">
                  <c:v>0.410180096939895</c:v>
                </c:pt>
                <c:pt idx="18">
                  <c:v>0.421705593959451</c:v>
                </c:pt>
                <c:pt idx="19">
                  <c:v>0.433275365057771</c:v>
                </c:pt>
                <c:pt idx="20">
                  <c:v>0.445136750582994</c:v>
                </c:pt>
                <c:pt idx="21">
                  <c:v>0.45652723512915</c:v>
                </c:pt>
                <c:pt idx="22">
                  <c:v>0.467820254123825</c:v>
                </c:pt>
                <c:pt idx="23">
                  <c:v>0.478845594854319</c:v>
                </c:pt>
                <c:pt idx="24">
                  <c:v>0.489728726618045</c:v>
                </c:pt>
                <c:pt idx="25">
                  <c:v>0.50038407372213</c:v>
                </c:pt>
                <c:pt idx="26">
                  <c:v>0.510778939055401</c:v>
                </c:pt>
                <c:pt idx="27">
                  <c:v>0.520870612994176</c:v>
                </c:pt>
                <c:pt idx="28">
                  <c:v>0.530868263182646</c:v>
                </c:pt>
                <c:pt idx="29">
                  <c:v>0.540612784539179</c:v>
                </c:pt>
                <c:pt idx="30">
                  <c:v>0.55017786289804</c:v>
                </c:pt>
                <c:pt idx="31">
                  <c:v>0.559541126551587</c:v>
                </c:pt>
                <c:pt idx="32">
                  <c:v>0.56869709990704</c:v>
                </c:pt>
                <c:pt idx="33">
                  <c:v>0.577559581489493</c:v>
                </c:pt>
                <c:pt idx="34">
                  <c:v>0.586221499930695</c:v>
                </c:pt>
                <c:pt idx="35">
                  <c:v>0.594691772624602</c:v>
                </c:pt>
                <c:pt idx="36">
                  <c:v>0.60298713924057</c:v>
                </c:pt>
                <c:pt idx="37">
                  <c:v>0.611191141679868</c:v>
                </c:pt>
                <c:pt idx="38">
                  <c:v>0.619163448321825</c:v>
                </c:pt>
                <c:pt idx="39">
                  <c:v>0.626987288176693</c:v>
                </c:pt>
                <c:pt idx="40">
                  <c:v>0.634567229484596</c:v>
                </c:pt>
                <c:pt idx="41">
                  <c:v>0.641978053198356</c:v>
                </c:pt>
                <c:pt idx="42">
                  <c:v>0.64930111098213</c:v>
                </c:pt>
                <c:pt idx="43">
                  <c:v>0.656480551789564</c:v>
                </c:pt>
                <c:pt idx="44">
                  <c:v>0.663665781080794</c:v>
                </c:pt>
                <c:pt idx="45">
                  <c:v>0.670569877794156</c:v>
                </c:pt>
                <c:pt idx="46">
                  <c:v>0.677235551553332</c:v>
                </c:pt>
                <c:pt idx="47">
                  <c:v>0.683740399330288</c:v>
                </c:pt>
                <c:pt idx="48">
                  <c:v>0.690065491218557</c:v>
                </c:pt>
                <c:pt idx="49">
                  <c:v>0.696350376611271</c:v>
                </c:pt>
                <c:pt idx="50">
                  <c:v>0.70246473640027</c:v>
                </c:pt>
                <c:pt idx="51">
                  <c:v>0.70846739409656</c:v>
                </c:pt>
                <c:pt idx="52">
                  <c:v>0.714334413537417</c:v>
                </c:pt>
                <c:pt idx="53">
                  <c:v>0.719996332917293</c:v>
                </c:pt>
                <c:pt idx="54">
                  <c:v>0.725498990770028</c:v>
                </c:pt>
                <c:pt idx="55">
                  <c:v>0.730852086717119</c:v>
                </c:pt>
                <c:pt idx="56">
                  <c:v>0.736070013745302</c:v>
                </c:pt>
                <c:pt idx="57">
                  <c:v>0.74118531252024</c:v>
                </c:pt>
                <c:pt idx="58">
                  <c:v>0.746181869154609</c:v>
                </c:pt>
                <c:pt idx="59">
                  <c:v>0.751065002795681</c:v>
                </c:pt>
                <c:pt idx="60">
                  <c:v>0.755895101409543</c:v>
                </c:pt>
                <c:pt idx="61">
                  <c:v>0.7605881537584</c:v>
                </c:pt>
                <c:pt idx="62">
                  <c:v>0.765211431410691</c:v>
                </c:pt>
                <c:pt idx="63">
                  <c:v>0.769667468814935</c:v>
                </c:pt>
                <c:pt idx="64">
                  <c:v>0.774030421141921</c:v>
                </c:pt>
                <c:pt idx="65">
                  <c:v>0.778295282135393</c:v>
                </c:pt>
                <c:pt idx="66">
                  <c:v>0.782453134401397</c:v>
                </c:pt>
                <c:pt idx="67">
                  <c:v>0.786501474811804</c:v>
                </c:pt>
                <c:pt idx="68">
                  <c:v>0.790395559951327</c:v>
                </c:pt>
                <c:pt idx="69">
                  <c:v>0.794186234610064</c:v>
                </c:pt>
                <c:pt idx="70">
                  <c:v>0.797854725327057</c:v>
                </c:pt>
                <c:pt idx="71">
                  <c:v>0.801436232341604</c:v>
                </c:pt>
                <c:pt idx="72">
                  <c:v>0.804903534135315</c:v>
                </c:pt>
                <c:pt idx="73">
                  <c:v>0.808205316581566</c:v>
                </c:pt>
                <c:pt idx="74">
                  <c:v>0.811450465753922</c:v>
                </c:pt>
                <c:pt idx="75">
                  <c:v>0.814586885298221</c:v>
                </c:pt>
                <c:pt idx="76">
                  <c:v>0.817707503846213</c:v>
                </c:pt>
                <c:pt idx="77">
                  <c:v>0.820773366466406</c:v>
                </c:pt>
                <c:pt idx="78">
                  <c:v>0.823777276665433</c:v>
                </c:pt>
                <c:pt idx="79">
                  <c:v>0.826717669988213</c:v>
                </c:pt>
                <c:pt idx="80">
                  <c:v>0.829551680365557</c:v>
                </c:pt>
                <c:pt idx="81">
                  <c:v>0.83225380717966</c:v>
                </c:pt>
                <c:pt idx="82">
                  <c:v>0.834858937778805</c:v>
                </c:pt>
                <c:pt idx="83">
                  <c:v>0.837378492685077</c:v>
                </c:pt>
                <c:pt idx="84">
                  <c:v>0.839875675883706</c:v>
                </c:pt>
                <c:pt idx="85">
                  <c:v>0.842351582493247</c:v>
                </c:pt>
                <c:pt idx="86">
                  <c:v>0.844710311417299</c:v>
                </c:pt>
                <c:pt idx="87">
                  <c:v>0.847014127968045</c:v>
                </c:pt>
                <c:pt idx="88">
                  <c:v>0.849263501482008</c:v>
                </c:pt>
                <c:pt idx="89">
                  <c:v>0.851464533334001</c:v>
                </c:pt>
                <c:pt idx="90">
                  <c:v>0.85365805580161</c:v>
                </c:pt>
                <c:pt idx="91">
                  <c:v>0.855809963764091</c:v>
                </c:pt>
                <c:pt idx="92">
                  <c:v>0.857979706514485</c:v>
                </c:pt>
                <c:pt idx="93">
                  <c:v>0.860120193954883</c:v>
                </c:pt>
                <c:pt idx="94">
                  <c:v>0.862147727738508</c:v>
                </c:pt>
                <c:pt idx="95">
                  <c:v>0.864191375409457</c:v>
                </c:pt>
                <c:pt idx="96">
                  <c:v>0.866209366017094</c:v>
                </c:pt>
                <c:pt idx="97">
                  <c:v>0.868221411695428</c:v>
                </c:pt>
                <c:pt idx="98">
                  <c:v>0.870447787719716</c:v>
                </c:pt>
                <c:pt idx="99">
                  <c:v>0.872333112536573</c:v>
                </c:pt>
              </c:numCache>
            </c:numRef>
          </c:yVal>
          <c:smooth val="0"/>
        </c:ser>
        <c:ser>
          <c:idx val="0"/>
          <c:order val="0"/>
          <c:tx>
            <c:v>Alaska</c:v>
          </c:tx>
          <c:spPr>
            <a:ln w="47625">
              <a:noFill/>
            </a:ln>
          </c:spPr>
          <c:yVal>
            <c:numRef>
              <c:f>Alaska!$C$2:$C$101</c:f>
              <c:numCache>
                <c:formatCode>General</c:formatCode>
                <c:ptCount val="100"/>
                <c:pt idx="0">
                  <c:v>0.147862157527013</c:v>
                </c:pt>
                <c:pt idx="1">
                  <c:v>0.168447850048296</c:v>
                </c:pt>
                <c:pt idx="2">
                  <c:v>0.190264178360523</c:v>
                </c:pt>
                <c:pt idx="3">
                  <c:v>0.21157360863529</c:v>
                </c:pt>
                <c:pt idx="4">
                  <c:v>0.232194502409174</c:v>
                </c:pt>
                <c:pt idx="5">
                  <c:v>0.252083210128949</c:v>
                </c:pt>
                <c:pt idx="6">
                  <c:v>0.270979242525366</c:v>
                </c:pt>
                <c:pt idx="7">
                  <c:v>0.29001326383198</c:v>
                </c:pt>
                <c:pt idx="8">
                  <c:v>0.308481248996764</c:v>
                </c:pt>
                <c:pt idx="9">
                  <c:v>0.326525411080228</c:v>
                </c:pt>
                <c:pt idx="10">
                  <c:v>0.345289086766863</c:v>
                </c:pt>
                <c:pt idx="11">
                  <c:v>0.36311218498399</c:v>
                </c:pt>
                <c:pt idx="12">
                  <c:v>0.380460770316051</c:v>
                </c:pt>
                <c:pt idx="13">
                  <c:v>0.3975277456273</c:v>
                </c:pt>
                <c:pt idx="14">
                  <c:v>0.413944201790477</c:v>
                </c:pt>
                <c:pt idx="15">
                  <c:v>0.429859392116609</c:v>
                </c:pt>
                <c:pt idx="16">
                  <c:v>0.444891735027499</c:v>
                </c:pt>
                <c:pt idx="17">
                  <c:v>0.459460829454155</c:v>
                </c:pt>
                <c:pt idx="18">
                  <c:v>0.473586388098034</c:v>
                </c:pt>
                <c:pt idx="19">
                  <c:v>0.48650243170253</c:v>
                </c:pt>
                <c:pt idx="20">
                  <c:v>0.499245285144227</c:v>
                </c:pt>
                <c:pt idx="21">
                  <c:v>0.511105291170681</c:v>
                </c:pt>
                <c:pt idx="22">
                  <c:v>0.522813227785898</c:v>
                </c:pt>
                <c:pt idx="23">
                  <c:v>0.533888949904393</c:v>
                </c:pt>
                <c:pt idx="24">
                  <c:v>0.543939611547137</c:v>
                </c:pt>
                <c:pt idx="25">
                  <c:v>0.553618547962411</c:v>
                </c:pt>
                <c:pt idx="26">
                  <c:v>0.562846908344387</c:v>
                </c:pt>
                <c:pt idx="27">
                  <c:v>0.571189605210912</c:v>
                </c:pt>
                <c:pt idx="28">
                  <c:v>0.578800116023329</c:v>
                </c:pt>
                <c:pt idx="29">
                  <c:v>0.586169850267952</c:v>
                </c:pt>
                <c:pt idx="30">
                  <c:v>0.592807398458467</c:v>
                </c:pt>
                <c:pt idx="31">
                  <c:v>0.599035204068702</c:v>
                </c:pt>
                <c:pt idx="32">
                  <c:v>0.604554760476597</c:v>
                </c:pt>
                <c:pt idx="33">
                  <c:v>0.609744833160143</c:v>
                </c:pt>
                <c:pt idx="34">
                  <c:v>0.61443504805675</c:v>
                </c:pt>
                <c:pt idx="35">
                  <c:v>0.619168912506583</c:v>
                </c:pt>
                <c:pt idx="36">
                  <c:v>0.623654960138101</c:v>
                </c:pt>
                <c:pt idx="37">
                  <c:v>0.627976265907446</c:v>
                </c:pt>
                <c:pt idx="38">
                  <c:v>0.632210272570339</c:v>
                </c:pt>
                <c:pt idx="39">
                  <c:v>0.63624574416856</c:v>
                </c:pt>
                <c:pt idx="40">
                  <c:v>0.640288256017302</c:v>
                </c:pt>
                <c:pt idx="41">
                  <c:v>0.644095623498666</c:v>
                </c:pt>
                <c:pt idx="42">
                  <c:v>0.647900174879823</c:v>
                </c:pt>
                <c:pt idx="43">
                  <c:v>0.652094756139802</c:v>
                </c:pt>
                <c:pt idx="44">
                  <c:v>0.656100658685839</c:v>
                </c:pt>
                <c:pt idx="45">
                  <c:v>0.659951675720429</c:v>
                </c:pt>
                <c:pt idx="46">
                  <c:v>0.663815365205955</c:v>
                </c:pt>
                <c:pt idx="47">
                  <c:v>0.667748049146581</c:v>
                </c:pt>
                <c:pt idx="48">
                  <c:v>0.671760991943137</c:v>
                </c:pt>
                <c:pt idx="49">
                  <c:v>0.67578660719063</c:v>
                </c:pt>
                <c:pt idx="50">
                  <c:v>0.679837567339996</c:v>
                </c:pt>
                <c:pt idx="51">
                  <c:v>0.683815308883951</c:v>
                </c:pt>
                <c:pt idx="52">
                  <c:v>0.687559314110633</c:v>
                </c:pt>
                <c:pt idx="53">
                  <c:v>0.69122165243128</c:v>
                </c:pt>
                <c:pt idx="54">
                  <c:v>0.694668559086006</c:v>
                </c:pt>
                <c:pt idx="55">
                  <c:v>0.6981042013399</c:v>
                </c:pt>
                <c:pt idx="56">
                  <c:v>0.701161078115804</c:v>
                </c:pt>
                <c:pt idx="57">
                  <c:v>0.704070109630781</c:v>
                </c:pt>
                <c:pt idx="58">
                  <c:v>0.706900290339931</c:v>
                </c:pt>
                <c:pt idx="59">
                  <c:v>0.709789609153452</c:v>
                </c:pt>
                <c:pt idx="60">
                  <c:v>0.712386053545329</c:v>
                </c:pt>
                <c:pt idx="61">
                  <c:v>0.7148064916742</c:v>
                </c:pt>
                <c:pt idx="62">
                  <c:v>0.717241010304111</c:v>
                </c:pt>
                <c:pt idx="63">
                  <c:v>0.719634695481004</c:v>
                </c:pt>
                <c:pt idx="64">
                  <c:v>0.722097375112996</c:v>
                </c:pt>
                <c:pt idx="65">
                  <c:v>0.724364335780524</c:v>
                </c:pt>
                <c:pt idx="66">
                  <c:v>0.726662273550342</c:v>
                </c:pt>
                <c:pt idx="67">
                  <c:v>0.729058774827443</c:v>
                </c:pt>
                <c:pt idx="68">
                  <c:v>0.731100447478323</c:v>
                </c:pt>
                <c:pt idx="69">
                  <c:v>0.733201258233573</c:v>
                </c:pt>
                <c:pt idx="70">
                  <c:v>0.735211953782163</c:v>
                </c:pt>
                <c:pt idx="71">
                  <c:v>0.737197304428881</c:v>
                </c:pt>
                <c:pt idx="72">
                  <c:v>0.739034809814672</c:v>
                </c:pt>
                <c:pt idx="73">
                  <c:v>0.740807544895677</c:v>
                </c:pt>
                <c:pt idx="74">
                  <c:v>0.742497205020543</c:v>
                </c:pt>
                <c:pt idx="75">
                  <c:v>0.744120686790519</c:v>
                </c:pt>
                <c:pt idx="76">
                  <c:v>0.745786410063616</c:v>
                </c:pt>
                <c:pt idx="77">
                  <c:v>0.747287391474538</c:v>
                </c:pt>
                <c:pt idx="78">
                  <c:v>0.748823574138062</c:v>
                </c:pt>
                <c:pt idx="79">
                  <c:v>0.75030202674732</c:v>
                </c:pt>
                <c:pt idx="80">
                  <c:v>0.751780479356577</c:v>
                </c:pt>
                <c:pt idx="81">
                  <c:v>0.753213874362505</c:v>
                </c:pt>
                <c:pt idx="82">
                  <c:v>0.754610660065728</c:v>
                </c:pt>
                <c:pt idx="83">
                  <c:v>0.756103193176026</c:v>
                </c:pt>
                <c:pt idx="84">
                  <c:v>0.757387334870924</c:v>
                </c:pt>
                <c:pt idx="85">
                  <c:v>0.758646131663949</c:v>
                </c:pt>
                <c:pt idx="86">
                  <c:v>0.760027428816027</c:v>
                </c:pt>
                <c:pt idx="87">
                  <c:v>0.761501657274972</c:v>
                </c:pt>
                <c:pt idx="88">
                  <c:v>0.762780166769454</c:v>
                </c:pt>
                <c:pt idx="89">
                  <c:v>0.764207929574966</c:v>
                </c:pt>
                <c:pt idx="90">
                  <c:v>0.765558249624755</c:v>
                </c:pt>
                <c:pt idx="91">
                  <c:v>0.767018397582659</c:v>
                </c:pt>
                <c:pt idx="92">
                  <c:v>0.76857429294764</c:v>
                </c:pt>
                <c:pt idx="93">
                  <c:v>0.769955590099718</c:v>
                </c:pt>
                <c:pt idx="94">
                  <c:v>0.771404473656791</c:v>
                </c:pt>
                <c:pt idx="95">
                  <c:v>0.772811115710741</c:v>
                </c:pt>
                <c:pt idx="96">
                  <c:v>0.774269855618542</c:v>
                </c:pt>
                <c:pt idx="97">
                  <c:v>0.775635664219476</c:v>
                </c:pt>
                <c:pt idx="98">
                  <c:v>0.77707469142582</c:v>
                </c:pt>
                <c:pt idx="99">
                  <c:v>0.778575672836742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4975304"/>
        <c:axId val="-2114969640"/>
      </c:scatterChart>
      <c:valAx>
        <c:axId val="-2114975304"/>
        <c:scaling>
          <c:orientation val="minMax"/>
          <c:max val="100.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(miles)</a:t>
                </a:r>
                <a:endParaRPr 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-2114969640"/>
        <c:crosses val="autoZero"/>
        <c:crossBetween val="midCat"/>
        <c:minorUnit val="2.5"/>
      </c:valAx>
      <c:valAx>
        <c:axId val="-2114969640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P(D&lt;=x)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4975304"/>
        <c:crosses val="autoZero"/>
        <c:crossBetween val="midCat"/>
        <c:minorUnit val="0.02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West Region </a:t>
            </a:r>
            <a:r>
              <a:rPr lang="en-US" dirty="0" smtClean="0"/>
              <a:t>Passengers</a:t>
            </a:r>
            <a:r>
              <a:rPr lang="en-US" baseline="0" dirty="0" smtClean="0"/>
              <a:t> Distribution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State!$B$1</c:f>
              <c:strCache>
                <c:ptCount val="1"/>
                <c:pt idx="0">
                  <c:v>Passengers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State!$A$2:$A$10</c:f>
              <c:strCache>
                <c:ptCount val="9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ID</c:v>
                </c:pt>
                <c:pt idx="5">
                  <c:v>NV</c:v>
                </c:pt>
                <c:pt idx="6">
                  <c:v>OR</c:v>
                </c:pt>
                <c:pt idx="7">
                  <c:v>UT</c:v>
                </c:pt>
                <c:pt idx="8">
                  <c:v>WA</c:v>
                </c:pt>
              </c:strCache>
            </c:strRef>
          </c:cat>
          <c:val>
            <c:numRef>
              <c:f>State!$B$2:$B$10</c:f>
              <c:numCache>
                <c:formatCode>General</c:formatCode>
                <c:ptCount val="9"/>
                <c:pt idx="0">
                  <c:v>2.366573E6</c:v>
                </c:pt>
                <c:pt idx="1">
                  <c:v>1.9929527E7</c:v>
                </c:pt>
                <c:pt idx="2">
                  <c:v>1.25560537E8</c:v>
                </c:pt>
                <c:pt idx="3">
                  <c:v>4.376111E6</c:v>
                </c:pt>
                <c:pt idx="4">
                  <c:v>5.172136E6</c:v>
                </c:pt>
                <c:pt idx="5">
                  <c:v>8.954719E6</c:v>
                </c:pt>
                <c:pt idx="6">
                  <c:v>1.3278494E7</c:v>
                </c:pt>
                <c:pt idx="7">
                  <c:v>9.45742E6</c:v>
                </c:pt>
                <c:pt idx="8">
                  <c:v>1.6027725E7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1837400"/>
        <c:axId val="2131926936"/>
      </c:barChart>
      <c:catAx>
        <c:axId val="2131837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926936"/>
        <c:crosses val="autoZero"/>
        <c:auto val="1"/>
        <c:lblAlgn val="ctr"/>
        <c:lblOffset val="100"/>
        <c:noMultiLvlLbl val="0"/>
      </c:catAx>
      <c:valAx>
        <c:axId val="2131926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Passengers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837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West Region AVO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State!$B$1</c:f>
              <c:strCache>
                <c:ptCount val="1"/>
                <c:pt idx="0">
                  <c:v>Passengers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State!$A$2:$A$10</c:f>
              <c:strCache>
                <c:ptCount val="9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ID</c:v>
                </c:pt>
                <c:pt idx="5">
                  <c:v>NV</c:v>
                </c:pt>
                <c:pt idx="6">
                  <c:v>OR</c:v>
                </c:pt>
                <c:pt idx="7">
                  <c:v>UT</c:v>
                </c:pt>
                <c:pt idx="8">
                  <c:v>WA</c:v>
                </c:pt>
              </c:strCache>
            </c:strRef>
          </c:cat>
          <c:val>
            <c:numRef>
              <c:f>State!$E$2:$E$10</c:f>
              <c:numCache>
                <c:formatCode>General</c:formatCode>
                <c:ptCount val="9"/>
                <c:pt idx="0">
                  <c:v>1.34458977905486</c:v>
                </c:pt>
                <c:pt idx="1">
                  <c:v>1.53063087113158</c:v>
                </c:pt>
                <c:pt idx="2">
                  <c:v>1.83092973482693</c:v>
                </c:pt>
                <c:pt idx="3">
                  <c:v>1.52938023307698</c:v>
                </c:pt>
                <c:pt idx="4">
                  <c:v>1.84547309020362</c:v>
                </c:pt>
                <c:pt idx="5">
                  <c:v>1.62197540110644</c:v>
                </c:pt>
                <c:pt idx="6">
                  <c:v>1.42013211458016</c:v>
                </c:pt>
                <c:pt idx="7">
                  <c:v>1.49465321628571</c:v>
                </c:pt>
                <c:pt idx="8">
                  <c:v>1.2458560300583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497512"/>
        <c:axId val="2132504024"/>
      </c:barChart>
      <c:catAx>
        <c:axId val="2132497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504024"/>
        <c:crosses val="autoZero"/>
        <c:auto val="1"/>
        <c:lblAlgn val="ctr"/>
        <c:lblOffset val="100"/>
        <c:noMultiLvlLbl val="0"/>
      </c:catAx>
      <c:valAx>
        <c:axId val="2132504024"/>
        <c:scaling>
          <c:orientation val="minMax"/>
          <c:min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49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West Region </a:t>
            </a:r>
            <a:r>
              <a:rPr lang="en-US"/>
              <a:t>Passengers Distribution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'Time Group'!$B$1</c:f>
              <c:strCache>
                <c:ptCount val="1"/>
                <c:pt idx="0">
                  <c:v>Passengers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'Time Group'!$A$2:$A$7</c:f>
              <c:strCache>
                <c:ptCount val="6"/>
                <c:pt idx="0">
                  <c:v>Overning</c:v>
                </c:pt>
                <c:pt idx="1">
                  <c:v>Morning Peak</c:v>
                </c:pt>
                <c:pt idx="2">
                  <c:v>Morning Lull</c:v>
                </c:pt>
                <c:pt idx="3">
                  <c:v>Early Afternoon</c:v>
                </c:pt>
                <c:pt idx="4">
                  <c:v>Evening Rush</c:v>
                </c:pt>
                <c:pt idx="5">
                  <c:v>Evening</c:v>
                </c:pt>
              </c:strCache>
            </c:strRef>
          </c:cat>
          <c:val>
            <c:numRef>
              <c:f>'Time Group'!$B$2:$B$7</c:f>
              <c:numCache>
                <c:formatCode>General</c:formatCode>
                <c:ptCount val="6"/>
                <c:pt idx="0">
                  <c:v>1.7624948E7</c:v>
                </c:pt>
                <c:pt idx="1">
                  <c:v>3.0675135E7</c:v>
                </c:pt>
                <c:pt idx="2">
                  <c:v>2.0796736E7</c:v>
                </c:pt>
                <c:pt idx="3">
                  <c:v>2.5492525E7</c:v>
                </c:pt>
                <c:pt idx="4">
                  <c:v>5.9036316E7</c:v>
                </c:pt>
                <c:pt idx="5">
                  <c:v>5.1497582E7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7634296"/>
        <c:axId val="-2117623864"/>
      </c:barChart>
      <c:catAx>
        <c:axId val="-2117634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of Day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623864"/>
        <c:crosses val="autoZero"/>
        <c:auto val="1"/>
        <c:lblAlgn val="ctr"/>
        <c:lblOffset val="100"/>
        <c:noMultiLvlLbl val="0"/>
      </c:catAx>
      <c:valAx>
        <c:axId val="-211762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Passengers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634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West Region </a:t>
            </a:r>
            <a:r>
              <a:rPr lang="en-US"/>
              <a:t>AVO Distribution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'Time Group'!$B$1</c:f>
              <c:strCache>
                <c:ptCount val="1"/>
                <c:pt idx="0">
                  <c:v>Passengers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'Time Group'!$A$2:$A$7</c:f>
              <c:strCache>
                <c:ptCount val="6"/>
                <c:pt idx="0">
                  <c:v>Overning</c:v>
                </c:pt>
                <c:pt idx="1">
                  <c:v>Morning Peak</c:v>
                </c:pt>
                <c:pt idx="2">
                  <c:v>Morning Lull</c:v>
                </c:pt>
                <c:pt idx="3">
                  <c:v>Early Afternoon</c:v>
                </c:pt>
                <c:pt idx="4">
                  <c:v>Evening Rush</c:v>
                </c:pt>
                <c:pt idx="5">
                  <c:v>Evening</c:v>
                </c:pt>
              </c:strCache>
            </c:strRef>
          </c:cat>
          <c:val>
            <c:numRef>
              <c:f>'Time Group'!$E$2:$E$7</c:f>
              <c:numCache>
                <c:formatCode>General</c:formatCode>
                <c:ptCount val="6"/>
                <c:pt idx="0">
                  <c:v>1.33121913804142</c:v>
                </c:pt>
                <c:pt idx="1">
                  <c:v>1.48890223072961</c:v>
                </c:pt>
                <c:pt idx="2">
                  <c:v>1.36360355380933</c:v>
                </c:pt>
                <c:pt idx="3">
                  <c:v>1.97286400000738</c:v>
                </c:pt>
                <c:pt idx="4">
                  <c:v>2.08541201453656</c:v>
                </c:pt>
                <c:pt idx="5">
                  <c:v>1.60065122605149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7039192"/>
        <c:axId val="-2117037432"/>
      </c:barChart>
      <c:catAx>
        <c:axId val="-2117039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of Day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037432"/>
        <c:crosses val="autoZero"/>
        <c:auto val="1"/>
        <c:lblAlgn val="ctr"/>
        <c:lblOffset val="100"/>
        <c:noMultiLvlLbl val="0"/>
      </c:catAx>
      <c:valAx>
        <c:axId val="-2117037432"/>
        <c:scaling>
          <c:orientation val="minMax"/>
          <c:min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039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West Region </a:t>
            </a:r>
            <a:r>
              <a:rPr lang="en-US"/>
              <a:t>Passengers Distribution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'Time Hour'!$B$1</c:f>
              <c:strCache>
                <c:ptCount val="1"/>
                <c:pt idx="0">
                  <c:v>Passengers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'Time Hour'!$A$2:$A$25</c:f>
              <c:numCache>
                <c:formatCode>General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</c:numCache>
            </c:numRef>
          </c:cat>
          <c:val>
            <c:numRef>
              <c:f>'Time Hour'!$B$2:$B$25</c:f>
              <c:numCache>
                <c:formatCode>General</c:formatCode>
                <c:ptCount val="24"/>
                <c:pt idx="0">
                  <c:v>4.05164E6</c:v>
                </c:pt>
                <c:pt idx="1">
                  <c:v>3.490759E6</c:v>
                </c:pt>
                <c:pt idx="2">
                  <c:v>2.984149E6</c:v>
                </c:pt>
                <c:pt idx="3">
                  <c:v>2.127303E6</c:v>
                </c:pt>
                <c:pt idx="4">
                  <c:v>2.166609E6</c:v>
                </c:pt>
                <c:pt idx="5">
                  <c:v>2.804488E6</c:v>
                </c:pt>
                <c:pt idx="6">
                  <c:v>3.976218E6</c:v>
                </c:pt>
                <c:pt idx="7">
                  <c:v>1.30945E7</c:v>
                </c:pt>
                <c:pt idx="8">
                  <c:v>1.3604417E7</c:v>
                </c:pt>
                <c:pt idx="9">
                  <c:v>1.827949E6</c:v>
                </c:pt>
                <c:pt idx="10">
                  <c:v>9.93566E6</c:v>
                </c:pt>
                <c:pt idx="11">
                  <c:v>9.033127E6</c:v>
                </c:pt>
                <c:pt idx="12">
                  <c:v>7.065663E6</c:v>
                </c:pt>
                <c:pt idx="13">
                  <c:v>6.067267E6</c:v>
                </c:pt>
                <c:pt idx="14">
                  <c:v>4.173169E6</c:v>
                </c:pt>
                <c:pt idx="15">
                  <c:v>8.186426E6</c:v>
                </c:pt>
                <c:pt idx="16">
                  <c:v>2.1443487E7</c:v>
                </c:pt>
                <c:pt idx="17">
                  <c:v>2.021907E7</c:v>
                </c:pt>
                <c:pt idx="18">
                  <c:v>1.7373759E7</c:v>
                </c:pt>
                <c:pt idx="19">
                  <c:v>1.2816565E7</c:v>
                </c:pt>
                <c:pt idx="20">
                  <c:v>1.5110394E7</c:v>
                </c:pt>
                <c:pt idx="21">
                  <c:v>1.0764549E7</c:v>
                </c:pt>
                <c:pt idx="22">
                  <c:v>7.430503E6</c:v>
                </c:pt>
                <c:pt idx="23">
                  <c:v>5.375571E6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542776"/>
        <c:axId val="2132549288"/>
      </c:barChart>
      <c:catAx>
        <c:axId val="2132542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549288"/>
        <c:crosses val="autoZero"/>
        <c:auto val="1"/>
        <c:lblAlgn val="ctr"/>
        <c:lblOffset val="100"/>
        <c:noMultiLvlLbl val="0"/>
      </c:catAx>
      <c:valAx>
        <c:axId val="213254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Passengers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542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West Region </a:t>
            </a:r>
            <a:r>
              <a:rPr lang="en-US"/>
              <a:t>AVO Distribution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'Time Hour'!$B$1</c:f>
              <c:strCache>
                <c:ptCount val="1"/>
                <c:pt idx="0">
                  <c:v>Passengers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'Time Hour'!$A$2:$A$25</c:f>
              <c:numCache>
                <c:formatCode>General</c:formatCode>
                <c:ptCount val="2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</c:numCache>
            </c:numRef>
          </c:cat>
          <c:val>
            <c:numRef>
              <c:f>'Time Hour'!$E$2:$E$25</c:f>
              <c:numCache>
                <c:formatCode>General</c:formatCode>
                <c:ptCount val="24"/>
                <c:pt idx="0">
                  <c:v>1.32223305298071</c:v>
                </c:pt>
                <c:pt idx="1">
                  <c:v>1.27925465476357</c:v>
                </c:pt>
                <c:pt idx="2">
                  <c:v>1.301461690679089</c:v>
                </c:pt>
                <c:pt idx="3">
                  <c:v>1.30572949054479</c:v>
                </c:pt>
                <c:pt idx="4">
                  <c:v>1.4217137639274</c:v>
                </c:pt>
                <c:pt idx="5">
                  <c:v>1.36894179270096</c:v>
                </c:pt>
                <c:pt idx="6">
                  <c:v>1.31640616782404</c:v>
                </c:pt>
                <c:pt idx="7">
                  <c:v>1.47948975032153</c:v>
                </c:pt>
                <c:pt idx="8">
                  <c:v>1.69800709210868</c:v>
                </c:pt>
                <c:pt idx="9">
                  <c:v>1.31596521024399</c:v>
                </c:pt>
                <c:pt idx="10">
                  <c:v>1.52550469605471</c:v>
                </c:pt>
                <c:pt idx="11">
                  <c:v>1.19900858954966</c:v>
                </c:pt>
                <c:pt idx="12">
                  <c:v>1.19651725256586</c:v>
                </c:pt>
                <c:pt idx="13">
                  <c:v>1.19419507239242</c:v>
                </c:pt>
                <c:pt idx="14">
                  <c:v>1.18915740958006</c:v>
                </c:pt>
                <c:pt idx="15">
                  <c:v>3.13780653087546</c:v>
                </c:pt>
                <c:pt idx="16">
                  <c:v>3.03050657729206</c:v>
                </c:pt>
                <c:pt idx="17">
                  <c:v>1.45994093580455</c:v>
                </c:pt>
                <c:pt idx="18">
                  <c:v>1.43658738669267</c:v>
                </c:pt>
                <c:pt idx="19">
                  <c:v>1.78300371829842</c:v>
                </c:pt>
                <c:pt idx="20">
                  <c:v>1.74594891683269</c:v>
                </c:pt>
                <c:pt idx="21">
                  <c:v>1.47534807944081</c:v>
                </c:pt>
                <c:pt idx="22">
                  <c:v>1.36370313375199</c:v>
                </c:pt>
                <c:pt idx="23">
                  <c:v>1.47534800230332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565352"/>
        <c:axId val="2132571784"/>
      </c:barChart>
      <c:catAx>
        <c:axId val="2132565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571784"/>
        <c:crosses val="autoZero"/>
        <c:auto val="1"/>
        <c:lblAlgn val="ctr"/>
        <c:lblOffset val="100"/>
        <c:noMultiLvlLbl val="0"/>
      </c:catAx>
      <c:valAx>
        <c:axId val="2132571784"/>
        <c:scaling>
          <c:orientation val="minMax"/>
          <c:min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56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/>
              <a:t>West Region Cumulative Trip Distance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'Cumulative Distance'!$B$1</c:f>
              <c:strCache>
                <c:ptCount val="1"/>
                <c:pt idx="0">
                  <c:v>Percentage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'Cumulative Distance'!$A$2:$A$4727</c:f>
              <c:numCache>
                <c:formatCode>General</c:formatCode>
                <c:ptCount val="472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  <c:pt idx="1440">
                  <c:v>1441.0</c:v>
                </c:pt>
                <c:pt idx="1441">
                  <c:v>1442.0</c:v>
                </c:pt>
                <c:pt idx="1442">
                  <c:v>1443.0</c:v>
                </c:pt>
                <c:pt idx="1443">
                  <c:v>1444.0</c:v>
                </c:pt>
                <c:pt idx="1444">
                  <c:v>1445.0</c:v>
                </c:pt>
                <c:pt idx="1445">
                  <c:v>1446.0</c:v>
                </c:pt>
                <c:pt idx="1446">
                  <c:v>1447.0</c:v>
                </c:pt>
                <c:pt idx="1447">
                  <c:v>1448.0</c:v>
                </c:pt>
                <c:pt idx="1448">
                  <c:v>1449.0</c:v>
                </c:pt>
                <c:pt idx="1449">
                  <c:v>1450.0</c:v>
                </c:pt>
                <c:pt idx="1450">
                  <c:v>1451.0</c:v>
                </c:pt>
                <c:pt idx="1451">
                  <c:v>1452.0</c:v>
                </c:pt>
                <c:pt idx="1452">
                  <c:v>1453.0</c:v>
                </c:pt>
                <c:pt idx="1453">
                  <c:v>1454.0</c:v>
                </c:pt>
                <c:pt idx="1454">
                  <c:v>1455.0</c:v>
                </c:pt>
                <c:pt idx="1455">
                  <c:v>1456.0</c:v>
                </c:pt>
                <c:pt idx="1456">
                  <c:v>1457.0</c:v>
                </c:pt>
                <c:pt idx="1457">
                  <c:v>1458.0</c:v>
                </c:pt>
                <c:pt idx="1458">
                  <c:v>1459.0</c:v>
                </c:pt>
                <c:pt idx="1459">
                  <c:v>1460.0</c:v>
                </c:pt>
                <c:pt idx="1460">
                  <c:v>1461.0</c:v>
                </c:pt>
                <c:pt idx="1461">
                  <c:v>1462.0</c:v>
                </c:pt>
                <c:pt idx="1462">
                  <c:v>1463.0</c:v>
                </c:pt>
                <c:pt idx="1463">
                  <c:v>1464.0</c:v>
                </c:pt>
                <c:pt idx="1464">
                  <c:v>1465.0</c:v>
                </c:pt>
                <c:pt idx="1465">
                  <c:v>1466.0</c:v>
                </c:pt>
                <c:pt idx="1466">
                  <c:v>1467.0</c:v>
                </c:pt>
                <c:pt idx="1467">
                  <c:v>1468.0</c:v>
                </c:pt>
                <c:pt idx="1468">
                  <c:v>1469.0</c:v>
                </c:pt>
                <c:pt idx="1469">
                  <c:v>1470.0</c:v>
                </c:pt>
                <c:pt idx="1470">
                  <c:v>1471.0</c:v>
                </c:pt>
                <c:pt idx="1471">
                  <c:v>1472.0</c:v>
                </c:pt>
                <c:pt idx="1472">
                  <c:v>1473.0</c:v>
                </c:pt>
                <c:pt idx="1473">
                  <c:v>1474.0</c:v>
                </c:pt>
                <c:pt idx="1474">
                  <c:v>1475.0</c:v>
                </c:pt>
                <c:pt idx="1475">
                  <c:v>1476.0</c:v>
                </c:pt>
                <c:pt idx="1476">
                  <c:v>1477.0</c:v>
                </c:pt>
                <c:pt idx="1477">
                  <c:v>1478.0</c:v>
                </c:pt>
                <c:pt idx="1478">
                  <c:v>1479.0</c:v>
                </c:pt>
                <c:pt idx="1479">
                  <c:v>1480.0</c:v>
                </c:pt>
                <c:pt idx="1480">
                  <c:v>1481.0</c:v>
                </c:pt>
                <c:pt idx="1481">
                  <c:v>1482.0</c:v>
                </c:pt>
                <c:pt idx="1482">
                  <c:v>1483.0</c:v>
                </c:pt>
                <c:pt idx="1483">
                  <c:v>1484.0</c:v>
                </c:pt>
                <c:pt idx="1484">
                  <c:v>1485.0</c:v>
                </c:pt>
                <c:pt idx="1485">
                  <c:v>1486.0</c:v>
                </c:pt>
                <c:pt idx="1486">
                  <c:v>1487.0</c:v>
                </c:pt>
                <c:pt idx="1487">
                  <c:v>1488.0</c:v>
                </c:pt>
                <c:pt idx="1488">
                  <c:v>1489.0</c:v>
                </c:pt>
                <c:pt idx="1489">
                  <c:v>1490.0</c:v>
                </c:pt>
                <c:pt idx="1490">
                  <c:v>1491.0</c:v>
                </c:pt>
                <c:pt idx="1491">
                  <c:v>1492.0</c:v>
                </c:pt>
                <c:pt idx="1492">
                  <c:v>1493.0</c:v>
                </c:pt>
                <c:pt idx="1493">
                  <c:v>1494.0</c:v>
                </c:pt>
                <c:pt idx="1494">
                  <c:v>1495.0</c:v>
                </c:pt>
                <c:pt idx="1495">
                  <c:v>1496.0</c:v>
                </c:pt>
                <c:pt idx="1496">
                  <c:v>1497.0</c:v>
                </c:pt>
                <c:pt idx="1497">
                  <c:v>1498.0</c:v>
                </c:pt>
                <c:pt idx="1498">
                  <c:v>1499.0</c:v>
                </c:pt>
                <c:pt idx="1499">
                  <c:v>1500.0</c:v>
                </c:pt>
                <c:pt idx="1500">
                  <c:v>1501.0</c:v>
                </c:pt>
                <c:pt idx="1501">
                  <c:v>1502.0</c:v>
                </c:pt>
                <c:pt idx="1502">
                  <c:v>1503.0</c:v>
                </c:pt>
                <c:pt idx="1503">
                  <c:v>1504.0</c:v>
                </c:pt>
                <c:pt idx="1504">
                  <c:v>1505.0</c:v>
                </c:pt>
                <c:pt idx="1505">
                  <c:v>1506.0</c:v>
                </c:pt>
                <c:pt idx="1506">
                  <c:v>1507.0</c:v>
                </c:pt>
                <c:pt idx="1507">
                  <c:v>1508.0</c:v>
                </c:pt>
                <c:pt idx="1508">
                  <c:v>1509.0</c:v>
                </c:pt>
                <c:pt idx="1509">
                  <c:v>1510.0</c:v>
                </c:pt>
                <c:pt idx="1510">
                  <c:v>1511.0</c:v>
                </c:pt>
                <c:pt idx="1511">
                  <c:v>1512.0</c:v>
                </c:pt>
                <c:pt idx="1512">
                  <c:v>1513.0</c:v>
                </c:pt>
                <c:pt idx="1513">
                  <c:v>1514.0</c:v>
                </c:pt>
                <c:pt idx="1514">
                  <c:v>1515.0</c:v>
                </c:pt>
                <c:pt idx="1515">
                  <c:v>1516.0</c:v>
                </c:pt>
                <c:pt idx="1516">
                  <c:v>1517.0</c:v>
                </c:pt>
                <c:pt idx="1517">
                  <c:v>1518.0</c:v>
                </c:pt>
                <c:pt idx="1518">
                  <c:v>1519.0</c:v>
                </c:pt>
                <c:pt idx="1519">
                  <c:v>1520.0</c:v>
                </c:pt>
                <c:pt idx="1520">
                  <c:v>1521.0</c:v>
                </c:pt>
                <c:pt idx="1521">
                  <c:v>1522.0</c:v>
                </c:pt>
                <c:pt idx="1522">
                  <c:v>1523.0</c:v>
                </c:pt>
                <c:pt idx="1523">
                  <c:v>1524.0</c:v>
                </c:pt>
                <c:pt idx="1524">
                  <c:v>1525.0</c:v>
                </c:pt>
                <c:pt idx="1525">
                  <c:v>1526.0</c:v>
                </c:pt>
                <c:pt idx="1526">
                  <c:v>1527.0</c:v>
                </c:pt>
                <c:pt idx="1527">
                  <c:v>1528.0</c:v>
                </c:pt>
                <c:pt idx="1528">
                  <c:v>1529.0</c:v>
                </c:pt>
                <c:pt idx="1529">
                  <c:v>1530.0</c:v>
                </c:pt>
                <c:pt idx="1530">
                  <c:v>1531.0</c:v>
                </c:pt>
                <c:pt idx="1531">
                  <c:v>1532.0</c:v>
                </c:pt>
                <c:pt idx="1532">
                  <c:v>1533.0</c:v>
                </c:pt>
                <c:pt idx="1533">
                  <c:v>1534.0</c:v>
                </c:pt>
                <c:pt idx="1534">
                  <c:v>1535.0</c:v>
                </c:pt>
                <c:pt idx="1535">
                  <c:v>1536.0</c:v>
                </c:pt>
                <c:pt idx="1536">
                  <c:v>1537.0</c:v>
                </c:pt>
                <c:pt idx="1537">
                  <c:v>1538.0</c:v>
                </c:pt>
                <c:pt idx="1538">
                  <c:v>1539.0</c:v>
                </c:pt>
                <c:pt idx="1539">
                  <c:v>1540.0</c:v>
                </c:pt>
                <c:pt idx="1540">
                  <c:v>1541.0</c:v>
                </c:pt>
                <c:pt idx="1541">
                  <c:v>1542.0</c:v>
                </c:pt>
                <c:pt idx="1542">
                  <c:v>1543.0</c:v>
                </c:pt>
                <c:pt idx="1543">
                  <c:v>1544.0</c:v>
                </c:pt>
                <c:pt idx="1544">
                  <c:v>1545.0</c:v>
                </c:pt>
                <c:pt idx="1545">
                  <c:v>1546.0</c:v>
                </c:pt>
                <c:pt idx="1546">
                  <c:v>1547.0</c:v>
                </c:pt>
                <c:pt idx="1547">
                  <c:v>1548.0</c:v>
                </c:pt>
                <c:pt idx="1548">
                  <c:v>1549.0</c:v>
                </c:pt>
                <c:pt idx="1549">
                  <c:v>1550.0</c:v>
                </c:pt>
                <c:pt idx="1550">
                  <c:v>1551.0</c:v>
                </c:pt>
                <c:pt idx="1551">
                  <c:v>1552.0</c:v>
                </c:pt>
                <c:pt idx="1552">
                  <c:v>1553.0</c:v>
                </c:pt>
                <c:pt idx="1553">
                  <c:v>1554.0</c:v>
                </c:pt>
                <c:pt idx="1554">
                  <c:v>1555.0</c:v>
                </c:pt>
                <c:pt idx="1555">
                  <c:v>1556.0</c:v>
                </c:pt>
                <c:pt idx="1556">
                  <c:v>1557.0</c:v>
                </c:pt>
                <c:pt idx="1557">
                  <c:v>1558.0</c:v>
                </c:pt>
                <c:pt idx="1558">
                  <c:v>1559.0</c:v>
                </c:pt>
                <c:pt idx="1559">
                  <c:v>1560.0</c:v>
                </c:pt>
                <c:pt idx="1560">
                  <c:v>1561.0</c:v>
                </c:pt>
                <c:pt idx="1561">
                  <c:v>1562.0</c:v>
                </c:pt>
                <c:pt idx="1562">
                  <c:v>1563.0</c:v>
                </c:pt>
                <c:pt idx="1563">
                  <c:v>1564.0</c:v>
                </c:pt>
                <c:pt idx="1564">
                  <c:v>1565.0</c:v>
                </c:pt>
                <c:pt idx="1565">
                  <c:v>1566.0</c:v>
                </c:pt>
                <c:pt idx="1566">
                  <c:v>1567.0</c:v>
                </c:pt>
                <c:pt idx="1567">
                  <c:v>1568.0</c:v>
                </c:pt>
                <c:pt idx="1568">
                  <c:v>1569.0</c:v>
                </c:pt>
                <c:pt idx="1569">
                  <c:v>1570.0</c:v>
                </c:pt>
                <c:pt idx="1570">
                  <c:v>1571.0</c:v>
                </c:pt>
                <c:pt idx="1571">
                  <c:v>1572.0</c:v>
                </c:pt>
                <c:pt idx="1572">
                  <c:v>1573.0</c:v>
                </c:pt>
                <c:pt idx="1573">
                  <c:v>1574.0</c:v>
                </c:pt>
                <c:pt idx="1574">
                  <c:v>1575.0</c:v>
                </c:pt>
                <c:pt idx="1575">
                  <c:v>1576.0</c:v>
                </c:pt>
                <c:pt idx="1576">
                  <c:v>1577.0</c:v>
                </c:pt>
                <c:pt idx="1577">
                  <c:v>1578.0</c:v>
                </c:pt>
                <c:pt idx="1578">
                  <c:v>1579.0</c:v>
                </c:pt>
                <c:pt idx="1579">
                  <c:v>1580.0</c:v>
                </c:pt>
                <c:pt idx="1580">
                  <c:v>1581.0</c:v>
                </c:pt>
                <c:pt idx="1581">
                  <c:v>1582.0</c:v>
                </c:pt>
                <c:pt idx="1582">
                  <c:v>1583.0</c:v>
                </c:pt>
                <c:pt idx="1583">
                  <c:v>1584.0</c:v>
                </c:pt>
                <c:pt idx="1584">
                  <c:v>1585.0</c:v>
                </c:pt>
                <c:pt idx="1585">
                  <c:v>1586.0</c:v>
                </c:pt>
                <c:pt idx="1586">
                  <c:v>1587.0</c:v>
                </c:pt>
                <c:pt idx="1587">
                  <c:v>1588.0</c:v>
                </c:pt>
                <c:pt idx="1588">
                  <c:v>1589.0</c:v>
                </c:pt>
                <c:pt idx="1589">
                  <c:v>1590.0</c:v>
                </c:pt>
                <c:pt idx="1590">
                  <c:v>1591.0</c:v>
                </c:pt>
                <c:pt idx="1591">
                  <c:v>1592.0</c:v>
                </c:pt>
                <c:pt idx="1592">
                  <c:v>1593.0</c:v>
                </c:pt>
                <c:pt idx="1593">
                  <c:v>1594.0</c:v>
                </c:pt>
                <c:pt idx="1594">
                  <c:v>1595.0</c:v>
                </c:pt>
                <c:pt idx="1595">
                  <c:v>1596.0</c:v>
                </c:pt>
                <c:pt idx="1596">
                  <c:v>1597.0</c:v>
                </c:pt>
                <c:pt idx="1597">
                  <c:v>1598.0</c:v>
                </c:pt>
                <c:pt idx="1598">
                  <c:v>1599.0</c:v>
                </c:pt>
                <c:pt idx="1599">
                  <c:v>1600.0</c:v>
                </c:pt>
                <c:pt idx="1600">
                  <c:v>1601.0</c:v>
                </c:pt>
                <c:pt idx="1601">
                  <c:v>1602.0</c:v>
                </c:pt>
                <c:pt idx="1602">
                  <c:v>1603.0</c:v>
                </c:pt>
                <c:pt idx="1603">
                  <c:v>1604.0</c:v>
                </c:pt>
                <c:pt idx="1604">
                  <c:v>1605.0</c:v>
                </c:pt>
                <c:pt idx="1605">
                  <c:v>1606.0</c:v>
                </c:pt>
                <c:pt idx="1606">
                  <c:v>1607.0</c:v>
                </c:pt>
                <c:pt idx="1607">
                  <c:v>1608.0</c:v>
                </c:pt>
                <c:pt idx="1608">
                  <c:v>1609.0</c:v>
                </c:pt>
                <c:pt idx="1609">
                  <c:v>1610.0</c:v>
                </c:pt>
                <c:pt idx="1610">
                  <c:v>1611.0</c:v>
                </c:pt>
                <c:pt idx="1611">
                  <c:v>1612.0</c:v>
                </c:pt>
                <c:pt idx="1612">
                  <c:v>1613.0</c:v>
                </c:pt>
                <c:pt idx="1613">
                  <c:v>1614.0</c:v>
                </c:pt>
                <c:pt idx="1614">
                  <c:v>1615.0</c:v>
                </c:pt>
                <c:pt idx="1615">
                  <c:v>1616.0</c:v>
                </c:pt>
                <c:pt idx="1616">
                  <c:v>1617.0</c:v>
                </c:pt>
                <c:pt idx="1617">
                  <c:v>1618.0</c:v>
                </c:pt>
                <c:pt idx="1618">
                  <c:v>1619.0</c:v>
                </c:pt>
                <c:pt idx="1619">
                  <c:v>1620.0</c:v>
                </c:pt>
                <c:pt idx="1620">
                  <c:v>1621.0</c:v>
                </c:pt>
                <c:pt idx="1621">
                  <c:v>1622.0</c:v>
                </c:pt>
                <c:pt idx="1622">
                  <c:v>1623.0</c:v>
                </c:pt>
                <c:pt idx="1623">
                  <c:v>1624.0</c:v>
                </c:pt>
                <c:pt idx="1624">
                  <c:v>1625.0</c:v>
                </c:pt>
                <c:pt idx="1625">
                  <c:v>1626.0</c:v>
                </c:pt>
                <c:pt idx="1626">
                  <c:v>1627.0</c:v>
                </c:pt>
                <c:pt idx="1627">
                  <c:v>1628.0</c:v>
                </c:pt>
                <c:pt idx="1628">
                  <c:v>1629.0</c:v>
                </c:pt>
                <c:pt idx="1629">
                  <c:v>1630.0</c:v>
                </c:pt>
                <c:pt idx="1630">
                  <c:v>1631.0</c:v>
                </c:pt>
                <c:pt idx="1631">
                  <c:v>1632.0</c:v>
                </c:pt>
                <c:pt idx="1632">
                  <c:v>1633.0</c:v>
                </c:pt>
                <c:pt idx="1633">
                  <c:v>1634.0</c:v>
                </c:pt>
                <c:pt idx="1634">
                  <c:v>1635.0</c:v>
                </c:pt>
                <c:pt idx="1635">
                  <c:v>1636.0</c:v>
                </c:pt>
                <c:pt idx="1636">
                  <c:v>1637.0</c:v>
                </c:pt>
                <c:pt idx="1637">
                  <c:v>1638.0</c:v>
                </c:pt>
                <c:pt idx="1638">
                  <c:v>1639.0</c:v>
                </c:pt>
                <c:pt idx="1639">
                  <c:v>1640.0</c:v>
                </c:pt>
                <c:pt idx="1640">
                  <c:v>1641.0</c:v>
                </c:pt>
                <c:pt idx="1641">
                  <c:v>1642.0</c:v>
                </c:pt>
                <c:pt idx="1642">
                  <c:v>1643.0</c:v>
                </c:pt>
                <c:pt idx="1643">
                  <c:v>1644.0</c:v>
                </c:pt>
                <c:pt idx="1644">
                  <c:v>1645.0</c:v>
                </c:pt>
                <c:pt idx="1645">
                  <c:v>1646.0</c:v>
                </c:pt>
                <c:pt idx="1646">
                  <c:v>1647.0</c:v>
                </c:pt>
                <c:pt idx="1647">
                  <c:v>1648.0</c:v>
                </c:pt>
                <c:pt idx="1648">
                  <c:v>1649.0</c:v>
                </c:pt>
                <c:pt idx="1649">
                  <c:v>1650.0</c:v>
                </c:pt>
                <c:pt idx="1650">
                  <c:v>1651.0</c:v>
                </c:pt>
                <c:pt idx="1651">
                  <c:v>1652.0</c:v>
                </c:pt>
                <c:pt idx="1652">
                  <c:v>1653.0</c:v>
                </c:pt>
                <c:pt idx="1653">
                  <c:v>1654.0</c:v>
                </c:pt>
                <c:pt idx="1654">
                  <c:v>1655.0</c:v>
                </c:pt>
                <c:pt idx="1655">
                  <c:v>1656.0</c:v>
                </c:pt>
                <c:pt idx="1656">
                  <c:v>1657.0</c:v>
                </c:pt>
                <c:pt idx="1657">
                  <c:v>1658.0</c:v>
                </c:pt>
                <c:pt idx="1658">
                  <c:v>1659.0</c:v>
                </c:pt>
                <c:pt idx="1659">
                  <c:v>1660.0</c:v>
                </c:pt>
                <c:pt idx="1660">
                  <c:v>1661.0</c:v>
                </c:pt>
                <c:pt idx="1661">
                  <c:v>1662.0</c:v>
                </c:pt>
                <c:pt idx="1662">
                  <c:v>1663.0</c:v>
                </c:pt>
                <c:pt idx="1663">
                  <c:v>1664.0</c:v>
                </c:pt>
                <c:pt idx="1664">
                  <c:v>1665.0</c:v>
                </c:pt>
                <c:pt idx="1665">
                  <c:v>1666.0</c:v>
                </c:pt>
                <c:pt idx="1666">
                  <c:v>1667.0</c:v>
                </c:pt>
                <c:pt idx="1667">
                  <c:v>1668.0</c:v>
                </c:pt>
                <c:pt idx="1668">
                  <c:v>1669.0</c:v>
                </c:pt>
                <c:pt idx="1669">
                  <c:v>1670.0</c:v>
                </c:pt>
                <c:pt idx="1670">
                  <c:v>1671.0</c:v>
                </c:pt>
                <c:pt idx="1671">
                  <c:v>1672.0</c:v>
                </c:pt>
                <c:pt idx="1672">
                  <c:v>1673.0</c:v>
                </c:pt>
                <c:pt idx="1673">
                  <c:v>1674.0</c:v>
                </c:pt>
                <c:pt idx="1674">
                  <c:v>1675.0</c:v>
                </c:pt>
                <c:pt idx="1675">
                  <c:v>1676.0</c:v>
                </c:pt>
                <c:pt idx="1676">
                  <c:v>1677.0</c:v>
                </c:pt>
                <c:pt idx="1677">
                  <c:v>1678.0</c:v>
                </c:pt>
                <c:pt idx="1678">
                  <c:v>1679.0</c:v>
                </c:pt>
                <c:pt idx="1679">
                  <c:v>1680.0</c:v>
                </c:pt>
                <c:pt idx="1680">
                  <c:v>1681.0</c:v>
                </c:pt>
                <c:pt idx="1681">
                  <c:v>1682.0</c:v>
                </c:pt>
                <c:pt idx="1682">
                  <c:v>1683.0</c:v>
                </c:pt>
                <c:pt idx="1683">
                  <c:v>1684.0</c:v>
                </c:pt>
                <c:pt idx="1684">
                  <c:v>1685.0</c:v>
                </c:pt>
                <c:pt idx="1685">
                  <c:v>1686.0</c:v>
                </c:pt>
                <c:pt idx="1686">
                  <c:v>1687.0</c:v>
                </c:pt>
                <c:pt idx="1687">
                  <c:v>1688.0</c:v>
                </c:pt>
                <c:pt idx="1688">
                  <c:v>1689.0</c:v>
                </c:pt>
                <c:pt idx="1689">
                  <c:v>1690.0</c:v>
                </c:pt>
                <c:pt idx="1690">
                  <c:v>1691.0</c:v>
                </c:pt>
                <c:pt idx="1691">
                  <c:v>1692.0</c:v>
                </c:pt>
                <c:pt idx="1692">
                  <c:v>1693.0</c:v>
                </c:pt>
                <c:pt idx="1693">
                  <c:v>1694.0</c:v>
                </c:pt>
                <c:pt idx="1694">
                  <c:v>1695.0</c:v>
                </c:pt>
                <c:pt idx="1695">
                  <c:v>1696.0</c:v>
                </c:pt>
                <c:pt idx="1696">
                  <c:v>1697.0</c:v>
                </c:pt>
                <c:pt idx="1697">
                  <c:v>1698.0</c:v>
                </c:pt>
                <c:pt idx="1698">
                  <c:v>1699.0</c:v>
                </c:pt>
                <c:pt idx="1699">
                  <c:v>1700.0</c:v>
                </c:pt>
                <c:pt idx="1700">
                  <c:v>1701.0</c:v>
                </c:pt>
                <c:pt idx="1701">
                  <c:v>1702.0</c:v>
                </c:pt>
                <c:pt idx="1702">
                  <c:v>1703.0</c:v>
                </c:pt>
                <c:pt idx="1703">
                  <c:v>1704.0</c:v>
                </c:pt>
                <c:pt idx="1704">
                  <c:v>1705.0</c:v>
                </c:pt>
                <c:pt idx="1705">
                  <c:v>1706.0</c:v>
                </c:pt>
                <c:pt idx="1706">
                  <c:v>1707.0</c:v>
                </c:pt>
                <c:pt idx="1707">
                  <c:v>1708.0</c:v>
                </c:pt>
                <c:pt idx="1708">
                  <c:v>1709.0</c:v>
                </c:pt>
                <c:pt idx="1709">
                  <c:v>1710.0</c:v>
                </c:pt>
                <c:pt idx="1710">
                  <c:v>1711.0</c:v>
                </c:pt>
                <c:pt idx="1711">
                  <c:v>1712.0</c:v>
                </c:pt>
                <c:pt idx="1712">
                  <c:v>1713.0</c:v>
                </c:pt>
                <c:pt idx="1713">
                  <c:v>1714.0</c:v>
                </c:pt>
                <c:pt idx="1714">
                  <c:v>1715.0</c:v>
                </c:pt>
                <c:pt idx="1715">
                  <c:v>1716.0</c:v>
                </c:pt>
                <c:pt idx="1716">
                  <c:v>1717.0</c:v>
                </c:pt>
                <c:pt idx="1717">
                  <c:v>1718.0</c:v>
                </c:pt>
                <c:pt idx="1718">
                  <c:v>1719.0</c:v>
                </c:pt>
                <c:pt idx="1719">
                  <c:v>1720.0</c:v>
                </c:pt>
                <c:pt idx="1720">
                  <c:v>1721.0</c:v>
                </c:pt>
                <c:pt idx="1721">
                  <c:v>1722.0</c:v>
                </c:pt>
                <c:pt idx="1722">
                  <c:v>1723.0</c:v>
                </c:pt>
                <c:pt idx="1723">
                  <c:v>1724.0</c:v>
                </c:pt>
                <c:pt idx="1724">
                  <c:v>1725.0</c:v>
                </c:pt>
                <c:pt idx="1725">
                  <c:v>1726.0</c:v>
                </c:pt>
                <c:pt idx="1726">
                  <c:v>1727.0</c:v>
                </c:pt>
                <c:pt idx="1727">
                  <c:v>1728.0</c:v>
                </c:pt>
                <c:pt idx="1728">
                  <c:v>1729.0</c:v>
                </c:pt>
                <c:pt idx="1729">
                  <c:v>1730.0</c:v>
                </c:pt>
                <c:pt idx="1730">
                  <c:v>1731.0</c:v>
                </c:pt>
                <c:pt idx="1731">
                  <c:v>1732.0</c:v>
                </c:pt>
                <c:pt idx="1732">
                  <c:v>1733.0</c:v>
                </c:pt>
                <c:pt idx="1733">
                  <c:v>1734.0</c:v>
                </c:pt>
                <c:pt idx="1734">
                  <c:v>1735.0</c:v>
                </c:pt>
                <c:pt idx="1735">
                  <c:v>1736.0</c:v>
                </c:pt>
                <c:pt idx="1736">
                  <c:v>1737.0</c:v>
                </c:pt>
                <c:pt idx="1737">
                  <c:v>1738.0</c:v>
                </c:pt>
                <c:pt idx="1738">
                  <c:v>1739.0</c:v>
                </c:pt>
                <c:pt idx="1739">
                  <c:v>1740.0</c:v>
                </c:pt>
                <c:pt idx="1740">
                  <c:v>1741.0</c:v>
                </c:pt>
                <c:pt idx="1741">
                  <c:v>1742.0</c:v>
                </c:pt>
                <c:pt idx="1742">
                  <c:v>1743.0</c:v>
                </c:pt>
                <c:pt idx="1743">
                  <c:v>1744.0</c:v>
                </c:pt>
                <c:pt idx="1744">
                  <c:v>1745.0</c:v>
                </c:pt>
                <c:pt idx="1745">
                  <c:v>1746.0</c:v>
                </c:pt>
                <c:pt idx="1746">
                  <c:v>1747.0</c:v>
                </c:pt>
                <c:pt idx="1747">
                  <c:v>1748.0</c:v>
                </c:pt>
                <c:pt idx="1748">
                  <c:v>1749.0</c:v>
                </c:pt>
                <c:pt idx="1749">
                  <c:v>1750.0</c:v>
                </c:pt>
                <c:pt idx="1750">
                  <c:v>1751.0</c:v>
                </c:pt>
                <c:pt idx="1751">
                  <c:v>1752.0</c:v>
                </c:pt>
                <c:pt idx="1752">
                  <c:v>1753.0</c:v>
                </c:pt>
                <c:pt idx="1753">
                  <c:v>1754.0</c:v>
                </c:pt>
                <c:pt idx="1754">
                  <c:v>1755.0</c:v>
                </c:pt>
                <c:pt idx="1755">
                  <c:v>1756.0</c:v>
                </c:pt>
                <c:pt idx="1756">
                  <c:v>1757.0</c:v>
                </c:pt>
                <c:pt idx="1757">
                  <c:v>1758.0</c:v>
                </c:pt>
                <c:pt idx="1758">
                  <c:v>1759.0</c:v>
                </c:pt>
                <c:pt idx="1759">
                  <c:v>1760.0</c:v>
                </c:pt>
                <c:pt idx="1760">
                  <c:v>1761.0</c:v>
                </c:pt>
                <c:pt idx="1761">
                  <c:v>1762.0</c:v>
                </c:pt>
                <c:pt idx="1762">
                  <c:v>1763.0</c:v>
                </c:pt>
                <c:pt idx="1763">
                  <c:v>1764.0</c:v>
                </c:pt>
                <c:pt idx="1764">
                  <c:v>1765.0</c:v>
                </c:pt>
                <c:pt idx="1765">
                  <c:v>1766.0</c:v>
                </c:pt>
                <c:pt idx="1766">
                  <c:v>1767.0</c:v>
                </c:pt>
                <c:pt idx="1767">
                  <c:v>1768.0</c:v>
                </c:pt>
                <c:pt idx="1768">
                  <c:v>1769.0</c:v>
                </c:pt>
                <c:pt idx="1769">
                  <c:v>1770.0</c:v>
                </c:pt>
                <c:pt idx="1770">
                  <c:v>1771.0</c:v>
                </c:pt>
                <c:pt idx="1771">
                  <c:v>1772.0</c:v>
                </c:pt>
                <c:pt idx="1772">
                  <c:v>1773.0</c:v>
                </c:pt>
                <c:pt idx="1773">
                  <c:v>1774.0</c:v>
                </c:pt>
                <c:pt idx="1774">
                  <c:v>1775.0</c:v>
                </c:pt>
                <c:pt idx="1775">
                  <c:v>1776.0</c:v>
                </c:pt>
                <c:pt idx="1776">
                  <c:v>1777.0</c:v>
                </c:pt>
                <c:pt idx="1777">
                  <c:v>1778.0</c:v>
                </c:pt>
                <c:pt idx="1778">
                  <c:v>1779.0</c:v>
                </c:pt>
                <c:pt idx="1779">
                  <c:v>1780.0</c:v>
                </c:pt>
                <c:pt idx="1780">
                  <c:v>1781.0</c:v>
                </c:pt>
                <c:pt idx="1781">
                  <c:v>1782.0</c:v>
                </c:pt>
                <c:pt idx="1782">
                  <c:v>1783.0</c:v>
                </c:pt>
                <c:pt idx="1783">
                  <c:v>1784.0</c:v>
                </c:pt>
                <c:pt idx="1784">
                  <c:v>1785.0</c:v>
                </c:pt>
                <c:pt idx="1785">
                  <c:v>1786.0</c:v>
                </c:pt>
                <c:pt idx="1786">
                  <c:v>1787.0</c:v>
                </c:pt>
                <c:pt idx="1787">
                  <c:v>1788.0</c:v>
                </c:pt>
                <c:pt idx="1788">
                  <c:v>1789.0</c:v>
                </c:pt>
                <c:pt idx="1789">
                  <c:v>1790.0</c:v>
                </c:pt>
                <c:pt idx="1790">
                  <c:v>1791.0</c:v>
                </c:pt>
                <c:pt idx="1791">
                  <c:v>1792.0</c:v>
                </c:pt>
                <c:pt idx="1792">
                  <c:v>1793.0</c:v>
                </c:pt>
                <c:pt idx="1793">
                  <c:v>1794.0</c:v>
                </c:pt>
                <c:pt idx="1794">
                  <c:v>1795.0</c:v>
                </c:pt>
                <c:pt idx="1795">
                  <c:v>1796.0</c:v>
                </c:pt>
                <c:pt idx="1796">
                  <c:v>1797.0</c:v>
                </c:pt>
                <c:pt idx="1797">
                  <c:v>1798.0</c:v>
                </c:pt>
                <c:pt idx="1798">
                  <c:v>1799.0</c:v>
                </c:pt>
                <c:pt idx="1799">
                  <c:v>1800.0</c:v>
                </c:pt>
                <c:pt idx="1800">
                  <c:v>1801.0</c:v>
                </c:pt>
                <c:pt idx="1801">
                  <c:v>1802.0</c:v>
                </c:pt>
                <c:pt idx="1802">
                  <c:v>1803.0</c:v>
                </c:pt>
                <c:pt idx="1803">
                  <c:v>1804.0</c:v>
                </c:pt>
                <c:pt idx="1804">
                  <c:v>1805.0</c:v>
                </c:pt>
                <c:pt idx="1805">
                  <c:v>1806.0</c:v>
                </c:pt>
                <c:pt idx="1806">
                  <c:v>1807.0</c:v>
                </c:pt>
                <c:pt idx="1807">
                  <c:v>1808.0</c:v>
                </c:pt>
                <c:pt idx="1808">
                  <c:v>1809.0</c:v>
                </c:pt>
                <c:pt idx="1809">
                  <c:v>1810.0</c:v>
                </c:pt>
                <c:pt idx="1810">
                  <c:v>1811.0</c:v>
                </c:pt>
                <c:pt idx="1811">
                  <c:v>1812.0</c:v>
                </c:pt>
                <c:pt idx="1812">
                  <c:v>1813.0</c:v>
                </c:pt>
                <c:pt idx="1813">
                  <c:v>1814.0</c:v>
                </c:pt>
                <c:pt idx="1814">
                  <c:v>1815.0</c:v>
                </c:pt>
                <c:pt idx="1815">
                  <c:v>1816.0</c:v>
                </c:pt>
                <c:pt idx="1816">
                  <c:v>1817.0</c:v>
                </c:pt>
                <c:pt idx="1817">
                  <c:v>1818.0</c:v>
                </c:pt>
                <c:pt idx="1818">
                  <c:v>1819.0</c:v>
                </c:pt>
                <c:pt idx="1819">
                  <c:v>1820.0</c:v>
                </c:pt>
                <c:pt idx="1820">
                  <c:v>1821.0</c:v>
                </c:pt>
                <c:pt idx="1821">
                  <c:v>1822.0</c:v>
                </c:pt>
                <c:pt idx="1822">
                  <c:v>1823.0</c:v>
                </c:pt>
                <c:pt idx="1823">
                  <c:v>1824.0</c:v>
                </c:pt>
                <c:pt idx="1824">
                  <c:v>1825.0</c:v>
                </c:pt>
                <c:pt idx="1825">
                  <c:v>1826.0</c:v>
                </c:pt>
                <c:pt idx="1826">
                  <c:v>1827.0</c:v>
                </c:pt>
                <c:pt idx="1827">
                  <c:v>1828.0</c:v>
                </c:pt>
                <c:pt idx="1828">
                  <c:v>1829.0</c:v>
                </c:pt>
                <c:pt idx="1829">
                  <c:v>1830.0</c:v>
                </c:pt>
                <c:pt idx="1830">
                  <c:v>1831.0</c:v>
                </c:pt>
                <c:pt idx="1831">
                  <c:v>1832.0</c:v>
                </c:pt>
                <c:pt idx="1832">
                  <c:v>1833.0</c:v>
                </c:pt>
                <c:pt idx="1833">
                  <c:v>1834.0</c:v>
                </c:pt>
                <c:pt idx="1834">
                  <c:v>1835.0</c:v>
                </c:pt>
                <c:pt idx="1835">
                  <c:v>1836.0</c:v>
                </c:pt>
                <c:pt idx="1836">
                  <c:v>1837.0</c:v>
                </c:pt>
                <c:pt idx="1837">
                  <c:v>1838.0</c:v>
                </c:pt>
                <c:pt idx="1838">
                  <c:v>1839.0</c:v>
                </c:pt>
                <c:pt idx="1839">
                  <c:v>1840.0</c:v>
                </c:pt>
                <c:pt idx="1840">
                  <c:v>1841.0</c:v>
                </c:pt>
                <c:pt idx="1841">
                  <c:v>1842.0</c:v>
                </c:pt>
                <c:pt idx="1842">
                  <c:v>1843.0</c:v>
                </c:pt>
                <c:pt idx="1843">
                  <c:v>1844.0</c:v>
                </c:pt>
                <c:pt idx="1844">
                  <c:v>1845.0</c:v>
                </c:pt>
                <c:pt idx="1845">
                  <c:v>1846.0</c:v>
                </c:pt>
                <c:pt idx="1846">
                  <c:v>1847.0</c:v>
                </c:pt>
                <c:pt idx="1847">
                  <c:v>1848.0</c:v>
                </c:pt>
                <c:pt idx="1848">
                  <c:v>1849.0</c:v>
                </c:pt>
                <c:pt idx="1849">
                  <c:v>1850.0</c:v>
                </c:pt>
                <c:pt idx="1850">
                  <c:v>1851.0</c:v>
                </c:pt>
                <c:pt idx="1851">
                  <c:v>1852.0</c:v>
                </c:pt>
                <c:pt idx="1852">
                  <c:v>1853.0</c:v>
                </c:pt>
                <c:pt idx="1853">
                  <c:v>1854.0</c:v>
                </c:pt>
                <c:pt idx="1854">
                  <c:v>1855.0</c:v>
                </c:pt>
                <c:pt idx="1855">
                  <c:v>1856.0</c:v>
                </c:pt>
                <c:pt idx="1856">
                  <c:v>1857.0</c:v>
                </c:pt>
                <c:pt idx="1857">
                  <c:v>1858.0</c:v>
                </c:pt>
                <c:pt idx="1858">
                  <c:v>1859.0</c:v>
                </c:pt>
                <c:pt idx="1859">
                  <c:v>1860.0</c:v>
                </c:pt>
                <c:pt idx="1860">
                  <c:v>1861.0</c:v>
                </c:pt>
                <c:pt idx="1861">
                  <c:v>1862.0</c:v>
                </c:pt>
                <c:pt idx="1862">
                  <c:v>1863.0</c:v>
                </c:pt>
                <c:pt idx="1863">
                  <c:v>1864.0</c:v>
                </c:pt>
                <c:pt idx="1864">
                  <c:v>1865.0</c:v>
                </c:pt>
                <c:pt idx="1865">
                  <c:v>1866.0</c:v>
                </c:pt>
                <c:pt idx="1866">
                  <c:v>1867.0</c:v>
                </c:pt>
                <c:pt idx="1867">
                  <c:v>1868.0</c:v>
                </c:pt>
                <c:pt idx="1868">
                  <c:v>1869.0</c:v>
                </c:pt>
                <c:pt idx="1869">
                  <c:v>1870.0</c:v>
                </c:pt>
                <c:pt idx="1870">
                  <c:v>1871.0</c:v>
                </c:pt>
                <c:pt idx="1871">
                  <c:v>1872.0</c:v>
                </c:pt>
                <c:pt idx="1872">
                  <c:v>1873.0</c:v>
                </c:pt>
                <c:pt idx="1873">
                  <c:v>1874.0</c:v>
                </c:pt>
                <c:pt idx="1874">
                  <c:v>1875.0</c:v>
                </c:pt>
                <c:pt idx="1875">
                  <c:v>1876.0</c:v>
                </c:pt>
                <c:pt idx="1876">
                  <c:v>1877.0</c:v>
                </c:pt>
                <c:pt idx="1877">
                  <c:v>1878.0</c:v>
                </c:pt>
                <c:pt idx="1878">
                  <c:v>1879.0</c:v>
                </c:pt>
                <c:pt idx="1879">
                  <c:v>1880.0</c:v>
                </c:pt>
                <c:pt idx="1880">
                  <c:v>1881.0</c:v>
                </c:pt>
                <c:pt idx="1881">
                  <c:v>1882.0</c:v>
                </c:pt>
                <c:pt idx="1882">
                  <c:v>1883.0</c:v>
                </c:pt>
                <c:pt idx="1883">
                  <c:v>1884.0</c:v>
                </c:pt>
                <c:pt idx="1884">
                  <c:v>1885.0</c:v>
                </c:pt>
                <c:pt idx="1885">
                  <c:v>1886.0</c:v>
                </c:pt>
                <c:pt idx="1886">
                  <c:v>1887.0</c:v>
                </c:pt>
                <c:pt idx="1887">
                  <c:v>1888.0</c:v>
                </c:pt>
                <c:pt idx="1888">
                  <c:v>1889.0</c:v>
                </c:pt>
                <c:pt idx="1889">
                  <c:v>1890.0</c:v>
                </c:pt>
                <c:pt idx="1890">
                  <c:v>1891.0</c:v>
                </c:pt>
                <c:pt idx="1891">
                  <c:v>1892.0</c:v>
                </c:pt>
                <c:pt idx="1892">
                  <c:v>1893.0</c:v>
                </c:pt>
                <c:pt idx="1893">
                  <c:v>1894.0</c:v>
                </c:pt>
                <c:pt idx="1894">
                  <c:v>1895.0</c:v>
                </c:pt>
                <c:pt idx="1895">
                  <c:v>1896.0</c:v>
                </c:pt>
                <c:pt idx="1896">
                  <c:v>1897.0</c:v>
                </c:pt>
                <c:pt idx="1897">
                  <c:v>1898.0</c:v>
                </c:pt>
                <c:pt idx="1898">
                  <c:v>1899.0</c:v>
                </c:pt>
                <c:pt idx="1899">
                  <c:v>1900.0</c:v>
                </c:pt>
                <c:pt idx="1900">
                  <c:v>1901.0</c:v>
                </c:pt>
                <c:pt idx="1901">
                  <c:v>1902.0</c:v>
                </c:pt>
                <c:pt idx="1902">
                  <c:v>1903.0</c:v>
                </c:pt>
                <c:pt idx="1903">
                  <c:v>1904.0</c:v>
                </c:pt>
                <c:pt idx="1904">
                  <c:v>1905.0</c:v>
                </c:pt>
                <c:pt idx="1905">
                  <c:v>1906.0</c:v>
                </c:pt>
                <c:pt idx="1906">
                  <c:v>1907.0</c:v>
                </c:pt>
                <c:pt idx="1907">
                  <c:v>1908.0</c:v>
                </c:pt>
                <c:pt idx="1908">
                  <c:v>1909.0</c:v>
                </c:pt>
                <c:pt idx="1909">
                  <c:v>1910.0</c:v>
                </c:pt>
                <c:pt idx="1910">
                  <c:v>1911.0</c:v>
                </c:pt>
                <c:pt idx="1911">
                  <c:v>1912.0</c:v>
                </c:pt>
                <c:pt idx="1912">
                  <c:v>1913.0</c:v>
                </c:pt>
                <c:pt idx="1913">
                  <c:v>1914.0</c:v>
                </c:pt>
                <c:pt idx="1914">
                  <c:v>1915.0</c:v>
                </c:pt>
                <c:pt idx="1915">
                  <c:v>1916.0</c:v>
                </c:pt>
                <c:pt idx="1916">
                  <c:v>1917.0</c:v>
                </c:pt>
                <c:pt idx="1917">
                  <c:v>1918.0</c:v>
                </c:pt>
                <c:pt idx="1918">
                  <c:v>1919.0</c:v>
                </c:pt>
                <c:pt idx="1919">
                  <c:v>1920.0</c:v>
                </c:pt>
                <c:pt idx="1920">
                  <c:v>1921.0</c:v>
                </c:pt>
                <c:pt idx="1921">
                  <c:v>1922.0</c:v>
                </c:pt>
                <c:pt idx="1922">
                  <c:v>1923.0</c:v>
                </c:pt>
                <c:pt idx="1923">
                  <c:v>1924.0</c:v>
                </c:pt>
                <c:pt idx="1924">
                  <c:v>1925.0</c:v>
                </c:pt>
                <c:pt idx="1925">
                  <c:v>1926.0</c:v>
                </c:pt>
                <c:pt idx="1926">
                  <c:v>1927.0</c:v>
                </c:pt>
                <c:pt idx="1927">
                  <c:v>1928.0</c:v>
                </c:pt>
                <c:pt idx="1928">
                  <c:v>1929.0</c:v>
                </c:pt>
                <c:pt idx="1929">
                  <c:v>1930.0</c:v>
                </c:pt>
                <c:pt idx="1930">
                  <c:v>1931.0</c:v>
                </c:pt>
                <c:pt idx="1931">
                  <c:v>1932.0</c:v>
                </c:pt>
                <c:pt idx="1932">
                  <c:v>1933.0</c:v>
                </c:pt>
                <c:pt idx="1933">
                  <c:v>1934.0</c:v>
                </c:pt>
                <c:pt idx="1934">
                  <c:v>1935.0</c:v>
                </c:pt>
                <c:pt idx="1935">
                  <c:v>1936.0</c:v>
                </c:pt>
                <c:pt idx="1936">
                  <c:v>1937.0</c:v>
                </c:pt>
                <c:pt idx="1937">
                  <c:v>1938.0</c:v>
                </c:pt>
                <c:pt idx="1938">
                  <c:v>1939.0</c:v>
                </c:pt>
                <c:pt idx="1939">
                  <c:v>1940.0</c:v>
                </c:pt>
                <c:pt idx="1940">
                  <c:v>1941.0</c:v>
                </c:pt>
                <c:pt idx="1941">
                  <c:v>1942.0</c:v>
                </c:pt>
                <c:pt idx="1942">
                  <c:v>1943.0</c:v>
                </c:pt>
                <c:pt idx="1943">
                  <c:v>1944.0</c:v>
                </c:pt>
                <c:pt idx="1944">
                  <c:v>1945.0</c:v>
                </c:pt>
                <c:pt idx="1945">
                  <c:v>1946.0</c:v>
                </c:pt>
                <c:pt idx="1946">
                  <c:v>1947.0</c:v>
                </c:pt>
                <c:pt idx="1947">
                  <c:v>1948.0</c:v>
                </c:pt>
                <c:pt idx="1948">
                  <c:v>1949.0</c:v>
                </c:pt>
                <c:pt idx="1949">
                  <c:v>1950.0</c:v>
                </c:pt>
                <c:pt idx="1950">
                  <c:v>1951.0</c:v>
                </c:pt>
                <c:pt idx="1951">
                  <c:v>1952.0</c:v>
                </c:pt>
                <c:pt idx="1952">
                  <c:v>1953.0</c:v>
                </c:pt>
                <c:pt idx="1953">
                  <c:v>1954.0</c:v>
                </c:pt>
                <c:pt idx="1954">
                  <c:v>1955.0</c:v>
                </c:pt>
                <c:pt idx="1955">
                  <c:v>1956.0</c:v>
                </c:pt>
                <c:pt idx="1956">
                  <c:v>1957.0</c:v>
                </c:pt>
                <c:pt idx="1957">
                  <c:v>1958.0</c:v>
                </c:pt>
                <c:pt idx="1958">
                  <c:v>1959.0</c:v>
                </c:pt>
                <c:pt idx="1959">
                  <c:v>1960.0</c:v>
                </c:pt>
                <c:pt idx="1960">
                  <c:v>1961.0</c:v>
                </c:pt>
                <c:pt idx="1961">
                  <c:v>1962.0</c:v>
                </c:pt>
                <c:pt idx="1962">
                  <c:v>1963.0</c:v>
                </c:pt>
                <c:pt idx="1963">
                  <c:v>1964.0</c:v>
                </c:pt>
                <c:pt idx="1964">
                  <c:v>1965.0</c:v>
                </c:pt>
                <c:pt idx="1965">
                  <c:v>1966.0</c:v>
                </c:pt>
                <c:pt idx="1966">
                  <c:v>1967.0</c:v>
                </c:pt>
                <c:pt idx="1967">
                  <c:v>1968.0</c:v>
                </c:pt>
                <c:pt idx="1968">
                  <c:v>1969.0</c:v>
                </c:pt>
                <c:pt idx="1969">
                  <c:v>1970.0</c:v>
                </c:pt>
                <c:pt idx="1970">
                  <c:v>1971.0</c:v>
                </c:pt>
                <c:pt idx="1971">
                  <c:v>1972.0</c:v>
                </c:pt>
                <c:pt idx="1972">
                  <c:v>1973.0</c:v>
                </c:pt>
                <c:pt idx="1973">
                  <c:v>1974.0</c:v>
                </c:pt>
                <c:pt idx="1974">
                  <c:v>1975.0</c:v>
                </c:pt>
                <c:pt idx="1975">
                  <c:v>1976.0</c:v>
                </c:pt>
                <c:pt idx="1976">
                  <c:v>1977.0</c:v>
                </c:pt>
                <c:pt idx="1977">
                  <c:v>1978.0</c:v>
                </c:pt>
                <c:pt idx="1978">
                  <c:v>1979.0</c:v>
                </c:pt>
                <c:pt idx="1979">
                  <c:v>1980.0</c:v>
                </c:pt>
                <c:pt idx="1980">
                  <c:v>1981.0</c:v>
                </c:pt>
                <c:pt idx="1981">
                  <c:v>1982.0</c:v>
                </c:pt>
                <c:pt idx="1982">
                  <c:v>1983.0</c:v>
                </c:pt>
                <c:pt idx="1983">
                  <c:v>1984.0</c:v>
                </c:pt>
                <c:pt idx="1984">
                  <c:v>1985.0</c:v>
                </c:pt>
                <c:pt idx="1985">
                  <c:v>1986.0</c:v>
                </c:pt>
                <c:pt idx="1986">
                  <c:v>1987.0</c:v>
                </c:pt>
                <c:pt idx="1987">
                  <c:v>1988.0</c:v>
                </c:pt>
                <c:pt idx="1988">
                  <c:v>1989.0</c:v>
                </c:pt>
                <c:pt idx="1989">
                  <c:v>1990.0</c:v>
                </c:pt>
                <c:pt idx="1990">
                  <c:v>1991.0</c:v>
                </c:pt>
                <c:pt idx="1991">
                  <c:v>1992.0</c:v>
                </c:pt>
                <c:pt idx="1992">
                  <c:v>1993.0</c:v>
                </c:pt>
                <c:pt idx="1993">
                  <c:v>1994.0</c:v>
                </c:pt>
                <c:pt idx="1994">
                  <c:v>1995.0</c:v>
                </c:pt>
                <c:pt idx="1995">
                  <c:v>1996.0</c:v>
                </c:pt>
                <c:pt idx="1996">
                  <c:v>1997.0</c:v>
                </c:pt>
                <c:pt idx="1997">
                  <c:v>1998.0</c:v>
                </c:pt>
                <c:pt idx="1998">
                  <c:v>1999.0</c:v>
                </c:pt>
                <c:pt idx="1999">
                  <c:v>2000.0</c:v>
                </c:pt>
                <c:pt idx="2000">
                  <c:v>2001.0</c:v>
                </c:pt>
                <c:pt idx="2001">
                  <c:v>2002.0</c:v>
                </c:pt>
                <c:pt idx="2002">
                  <c:v>2003.0</c:v>
                </c:pt>
                <c:pt idx="2003">
                  <c:v>2004.0</c:v>
                </c:pt>
                <c:pt idx="2004">
                  <c:v>2005.0</c:v>
                </c:pt>
                <c:pt idx="2005">
                  <c:v>2006.0</c:v>
                </c:pt>
                <c:pt idx="2006">
                  <c:v>2007.0</c:v>
                </c:pt>
                <c:pt idx="2007">
                  <c:v>2008.0</c:v>
                </c:pt>
                <c:pt idx="2008">
                  <c:v>2009.0</c:v>
                </c:pt>
                <c:pt idx="2009">
                  <c:v>2010.0</c:v>
                </c:pt>
                <c:pt idx="2010">
                  <c:v>2011.0</c:v>
                </c:pt>
                <c:pt idx="2011">
                  <c:v>2012.0</c:v>
                </c:pt>
                <c:pt idx="2012">
                  <c:v>2013.0</c:v>
                </c:pt>
                <c:pt idx="2013">
                  <c:v>2014.0</c:v>
                </c:pt>
                <c:pt idx="2014">
                  <c:v>2015.0</c:v>
                </c:pt>
                <c:pt idx="2015">
                  <c:v>2016.0</c:v>
                </c:pt>
                <c:pt idx="2016">
                  <c:v>2017.0</c:v>
                </c:pt>
                <c:pt idx="2017">
                  <c:v>2018.0</c:v>
                </c:pt>
                <c:pt idx="2018">
                  <c:v>2019.0</c:v>
                </c:pt>
                <c:pt idx="2019">
                  <c:v>2020.0</c:v>
                </c:pt>
                <c:pt idx="2020">
                  <c:v>2021.0</c:v>
                </c:pt>
                <c:pt idx="2021">
                  <c:v>2022.0</c:v>
                </c:pt>
                <c:pt idx="2022">
                  <c:v>2023.0</c:v>
                </c:pt>
                <c:pt idx="2023">
                  <c:v>2024.0</c:v>
                </c:pt>
                <c:pt idx="2024">
                  <c:v>2025.0</c:v>
                </c:pt>
                <c:pt idx="2025">
                  <c:v>2026.0</c:v>
                </c:pt>
                <c:pt idx="2026">
                  <c:v>2027.0</c:v>
                </c:pt>
                <c:pt idx="2027">
                  <c:v>2028.0</c:v>
                </c:pt>
                <c:pt idx="2028">
                  <c:v>2029.0</c:v>
                </c:pt>
                <c:pt idx="2029">
                  <c:v>2030.0</c:v>
                </c:pt>
                <c:pt idx="2030">
                  <c:v>2031.0</c:v>
                </c:pt>
                <c:pt idx="2031">
                  <c:v>2032.0</c:v>
                </c:pt>
                <c:pt idx="2032">
                  <c:v>2033.0</c:v>
                </c:pt>
                <c:pt idx="2033">
                  <c:v>2034.0</c:v>
                </c:pt>
                <c:pt idx="2034">
                  <c:v>2035.0</c:v>
                </c:pt>
                <c:pt idx="2035">
                  <c:v>2036.0</c:v>
                </c:pt>
                <c:pt idx="2036">
                  <c:v>2037.0</c:v>
                </c:pt>
                <c:pt idx="2037">
                  <c:v>2038.0</c:v>
                </c:pt>
                <c:pt idx="2038">
                  <c:v>2039.0</c:v>
                </c:pt>
                <c:pt idx="2039">
                  <c:v>2040.0</c:v>
                </c:pt>
                <c:pt idx="2040">
                  <c:v>2041.0</c:v>
                </c:pt>
                <c:pt idx="2041">
                  <c:v>2042.0</c:v>
                </c:pt>
                <c:pt idx="2042">
                  <c:v>2043.0</c:v>
                </c:pt>
                <c:pt idx="2043">
                  <c:v>2044.0</c:v>
                </c:pt>
                <c:pt idx="2044">
                  <c:v>2045.0</c:v>
                </c:pt>
                <c:pt idx="2045">
                  <c:v>2046.0</c:v>
                </c:pt>
                <c:pt idx="2046">
                  <c:v>2047.0</c:v>
                </c:pt>
                <c:pt idx="2047">
                  <c:v>2048.0</c:v>
                </c:pt>
                <c:pt idx="2048">
                  <c:v>2049.0</c:v>
                </c:pt>
                <c:pt idx="2049">
                  <c:v>2050.0</c:v>
                </c:pt>
                <c:pt idx="2050">
                  <c:v>2051.0</c:v>
                </c:pt>
                <c:pt idx="2051">
                  <c:v>2052.0</c:v>
                </c:pt>
                <c:pt idx="2052">
                  <c:v>2053.0</c:v>
                </c:pt>
                <c:pt idx="2053">
                  <c:v>2054.0</c:v>
                </c:pt>
                <c:pt idx="2054">
                  <c:v>2055.0</c:v>
                </c:pt>
                <c:pt idx="2055">
                  <c:v>2056.0</c:v>
                </c:pt>
                <c:pt idx="2056">
                  <c:v>2057.0</c:v>
                </c:pt>
                <c:pt idx="2057">
                  <c:v>2058.0</c:v>
                </c:pt>
                <c:pt idx="2058">
                  <c:v>2059.0</c:v>
                </c:pt>
                <c:pt idx="2059">
                  <c:v>2060.0</c:v>
                </c:pt>
                <c:pt idx="2060">
                  <c:v>2061.0</c:v>
                </c:pt>
                <c:pt idx="2061">
                  <c:v>2062.0</c:v>
                </c:pt>
                <c:pt idx="2062">
                  <c:v>2063.0</c:v>
                </c:pt>
                <c:pt idx="2063">
                  <c:v>2064.0</c:v>
                </c:pt>
                <c:pt idx="2064">
                  <c:v>2065.0</c:v>
                </c:pt>
                <c:pt idx="2065">
                  <c:v>2066.0</c:v>
                </c:pt>
                <c:pt idx="2066">
                  <c:v>2067.0</c:v>
                </c:pt>
                <c:pt idx="2067">
                  <c:v>2068.0</c:v>
                </c:pt>
                <c:pt idx="2068">
                  <c:v>2069.0</c:v>
                </c:pt>
                <c:pt idx="2069">
                  <c:v>2070.0</c:v>
                </c:pt>
                <c:pt idx="2070">
                  <c:v>2071.0</c:v>
                </c:pt>
                <c:pt idx="2071">
                  <c:v>2072.0</c:v>
                </c:pt>
                <c:pt idx="2072">
                  <c:v>2073.0</c:v>
                </c:pt>
                <c:pt idx="2073">
                  <c:v>2074.0</c:v>
                </c:pt>
                <c:pt idx="2074">
                  <c:v>2075.0</c:v>
                </c:pt>
                <c:pt idx="2075">
                  <c:v>2076.0</c:v>
                </c:pt>
                <c:pt idx="2076">
                  <c:v>2077.0</c:v>
                </c:pt>
                <c:pt idx="2077">
                  <c:v>2078.0</c:v>
                </c:pt>
                <c:pt idx="2078">
                  <c:v>2079.0</c:v>
                </c:pt>
                <c:pt idx="2079">
                  <c:v>2080.0</c:v>
                </c:pt>
                <c:pt idx="2080">
                  <c:v>2081.0</c:v>
                </c:pt>
                <c:pt idx="2081">
                  <c:v>2082.0</c:v>
                </c:pt>
                <c:pt idx="2082">
                  <c:v>2083.0</c:v>
                </c:pt>
                <c:pt idx="2083">
                  <c:v>2084.0</c:v>
                </c:pt>
                <c:pt idx="2084">
                  <c:v>2085.0</c:v>
                </c:pt>
                <c:pt idx="2085">
                  <c:v>2086.0</c:v>
                </c:pt>
                <c:pt idx="2086">
                  <c:v>2087.0</c:v>
                </c:pt>
                <c:pt idx="2087">
                  <c:v>2088.0</c:v>
                </c:pt>
                <c:pt idx="2088">
                  <c:v>2089.0</c:v>
                </c:pt>
                <c:pt idx="2089">
                  <c:v>2090.0</c:v>
                </c:pt>
                <c:pt idx="2090">
                  <c:v>2091.0</c:v>
                </c:pt>
                <c:pt idx="2091">
                  <c:v>2092.0</c:v>
                </c:pt>
                <c:pt idx="2092">
                  <c:v>2093.0</c:v>
                </c:pt>
                <c:pt idx="2093">
                  <c:v>2094.0</c:v>
                </c:pt>
                <c:pt idx="2094">
                  <c:v>2095.0</c:v>
                </c:pt>
                <c:pt idx="2095">
                  <c:v>2096.0</c:v>
                </c:pt>
                <c:pt idx="2096">
                  <c:v>2097.0</c:v>
                </c:pt>
                <c:pt idx="2097">
                  <c:v>2098.0</c:v>
                </c:pt>
                <c:pt idx="2098">
                  <c:v>2099.0</c:v>
                </c:pt>
                <c:pt idx="2099">
                  <c:v>2100.0</c:v>
                </c:pt>
                <c:pt idx="2100">
                  <c:v>2101.0</c:v>
                </c:pt>
                <c:pt idx="2101">
                  <c:v>2102.0</c:v>
                </c:pt>
                <c:pt idx="2102">
                  <c:v>2103.0</c:v>
                </c:pt>
                <c:pt idx="2103">
                  <c:v>2104.0</c:v>
                </c:pt>
                <c:pt idx="2104">
                  <c:v>2105.0</c:v>
                </c:pt>
                <c:pt idx="2105">
                  <c:v>2106.0</c:v>
                </c:pt>
                <c:pt idx="2106">
                  <c:v>2107.0</c:v>
                </c:pt>
                <c:pt idx="2107">
                  <c:v>2108.0</c:v>
                </c:pt>
                <c:pt idx="2108">
                  <c:v>2109.0</c:v>
                </c:pt>
                <c:pt idx="2109">
                  <c:v>2110.0</c:v>
                </c:pt>
                <c:pt idx="2110">
                  <c:v>2111.0</c:v>
                </c:pt>
                <c:pt idx="2111">
                  <c:v>2112.0</c:v>
                </c:pt>
                <c:pt idx="2112">
                  <c:v>2113.0</c:v>
                </c:pt>
                <c:pt idx="2113">
                  <c:v>2114.0</c:v>
                </c:pt>
                <c:pt idx="2114">
                  <c:v>2115.0</c:v>
                </c:pt>
                <c:pt idx="2115">
                  <c:v>2116.0</c:v>
                </c:pt>
                <c:pt idx="2116">
                  <c:v>2117.0</c:v>
                </c:pt>
                <c:pt idx="2117">
                  <c:v>2118.0</c:v>
                </c:pt>
                <c:pt idx="2118">
                  <c:v>2119.0</c:v>
                </c:pt>
                <c:pt idx="2119">
                  <c:v>2120.0</c:v>
                </c:pt>
                <c:pt idx="2120">
                  <c:v>2121.0</c:v>
                </c:pt>
                <c:pt idx="2121">
                  <c:v>2122.0</c:v>
                </c:pt>
                <c:pt idx="2122">
                  <c:v>2123.0</c:v>
                </c:pt>
                <c:pt idx="2123">
                  <c:v>2124.0</c:v>
                </c:pt>
                <c:pt idx="2124">
                  <c:v>2125.0</c:v>
                </c:pt>
                <c:pt idx="2125">
                  <c:v>2126.0</c:v>
                </c:pt>
                <c:pt idx="2126">
                  <c:v>2127.0</c:v>
                </c:pt>
                <c:pt idx="2127">
                  <c:v>2128.0</c:v>
                </c:pt>
                <c:pt idx="2128">
                  <c:v>2129.0</c:v>
                </c:pt>
                <c:pt idx="2129">
                  <c:v>2130.0</c:v>
                </c:pt>
                <c:pt idx="2130">
                  <c:v>2131.0</c:v>
                </c:pt>
                <c:pt idx="2131">
                  <c:v>2132.0</c:v>
                </c:pt>
                <c:pt idx="2132">
                  <c:v>2133.0</c:v>
                </c:pt>
                <c:pt idx="2133">
                  <c:v>2134.0</c:v>
                </c:pt>
                <c:pt idx="2134">
                  <c:v>2135.0</c:v>
                </c:pt>
                <c:pt idx="2135">
                  <c:v>2136.0</c:v>
                </c:pt>
                <c:pt idx="2136">
                  <c:v>2137.0</c:v>
                </c:pt>
                <c:pt idx="2137">
                  <c:v>2138.0</c:v>
                </c:pt>
                <c:pt idx="2138">
                  <c:v>2139.0</c:v>
                </c:pt>
                <c:pt idx="2139">
                  <c:v>2140.0</c:v>
                </c:pt>
                <c:pt idx="2140">
                  <c:v>2141.0</c:v>
                </c:pt>
                <c:pt idx="2141">
                  <c:v>2142.0</c:v>
                </c:pt>
                <c:pt idx="2142">
                  <c:v>2143.0</c:v>
                </c:pt>
                <c:pt idx="2143">
                  <c:v>2144.0</c:v>
                </c:pt>
                <c:pt idx="2144">
                  <c:v>2145.0</c:v>
                </c:pt>
                <c:pt idx="2145">
                  <c:v>2146.0</c:v>
                </c:pt>
                <c:pt idx="2146">
                  <c:v>2147.0</c:v>
                </c:pt>
                <c:pt idx="2147">
                  <c:v>2148.0</c:v>
                </c:pt>
                <c:pt idx="2148">
                  <c:v>2149.0</c:v>
                </c:pt>
                <c:pt idx="2149">
                  <c:v>2150.0</c:v>
                </c:pt>
                <c:pt idx="2150">
                  <c:v>2151.0</c:v>
                </c:pt>
                <c:pt idx="2151">
                  <c:v>2152.0</c:v>
                </c:pt>
                <c:pt idx="2152">
                  <c:v>2153.0</c:v>
                </c:pt>
                <c:pt idx="2153">
                  <c:v>2154.0</c:v>
                </c:pt>
                <c:pt idx="2154">
                  <c:v>2155.0</c:v>
                </c:pt>
                <c:pt idx="2155">
                  <c:v>2156.0</c:v>
                </c:pt>
                <c:pt idx="2156">
                  <c:v>2157.0</c:v>
                </c:pt>
                <c:pt idx="2157">
                  <c:v>2158.0</c:v>
                </c:pt>
                <c:pt idx="2158">
                  <c:v>2159.0</c:v>
                </c:pt>
                <c:pt idx="2159">
                  <c:v>2160.0</c:v>
                </c:pt>
                <c:pt idx="2160">
                  <c:v>2161.0</c:v>
                </c:pt>
                <c:pt idx="2161">
                  <c:v>2162.0</c:v>
                </c:pt>
                <c:pt idx="2162">
                  <c:v>2163.0</c:v>
                </c:pt>
                <c:pt idx="2163">
                  <c:v>2164.0</c:v>
                </c:pt>
                <c:pt idx="2164">
                  <c:v>2165.0</c:v>
                </c:pt>
                <c:pt idx="2165">
                  <c:v>2166.0</c:v>
                </c:pt>
                <c:pt idx="2166">
                  <c:v>2167.0</c:v>
                </c:pt>
                <c:pt idx="2167">
                  <c:v>2168.0</c:v>
                </c:pt>
                <c:pt idx="2168">
                  <c:v>2169.0</c:v>
                </c:pt>
                <c:pt idx="2169">
                  <c:v>2170.0</c:v>
                </c:pt>
                <c:pt idx="2170">
                  <c:v>2171.0</c:v>
                </c:pt>
                <c:pt idx="2171">
                  <c:v>2172.0</c:v>
                </c:pt>
                <c:pt idx="2172">
                  <c:v>2173.0</c:v>
                </c:pt>
                <c:pt idx="2173">
                  <c:v>2174.0</c:v>
                </c:pt>
                <c:pt idx="2174">
                  <c:v>2175.0</c:v>
                </c:pt>
                <c:pt idx="2175">
                  <c:v>2176.0</c:v>
                </c:pt>
                <c:pt idx="2176">
                  <c:v>2177.0</c:v>
                </c:pt>
                <c:pt idx="2177">
                  <c:v>2178.0</c:v>
                </c:pt>
                <c:pt idx="2178">
                  <c:v>2179.0</c:v>
                </c:pt>
                <c:pt idx="2179">
                  <c:v>2180.0</c:v>
                </c:pt>
                <c:pt idx="2180">
                  <c:v>2181.0</c:v>
                </c:pt>
                <c:pt idx="2181">
                  <c:v>2182.0</c:v>
                </c:pt>
                <c:pt idx="2182">
                  <c:v>2183.0</c:v>
                </c:pt>
                <c:pt idx="2183">
                  <c:v>2184.0</c:v>
                </c:pt>
                <c:pt idx="2184">
                  <c:v>2185.0</c:v>
                </c:pt>
                <c:pt idx="2185">
                  <c:v>2186.0</c:v>
                </c:pt>
                <c:pt idx="2186">
                  <c:v>2187.0</c:v>
                </c:pt>
                <c:pt idx="2187">
                  <c:v>2188.0</c:v>
                </c:pt>
                <c:pt idx="2188">
                  <c:v>2189.0</c:v>
                </c:pt>
                <c:pt idx="2189">
                  <c:v>2190.0</c:v>
                </c:pt>
                <c:pt idx="2190">
                  <c:v>2191.0</c:v>
                </c:pt>
                <c:pt idx="2191">
                  <c:v>2192.0</c:v>
                </c:pt>
                <c:pt idx="2192">
                  <c:v>2193.0</c:v>
                </c:pt>
                <c:pt idx="2193">
                  <c:v>2194.0</c:v>
                </c:pt>
                <c:pt idx="2194">
                  <c:v>2195.0</c:v>
                </c:pt>
                <c:pt idx="2195">
                  <c:v>2196.0</c:v>
                </c:pt>
                <c:pt idx="2196">
                  <c:v>2197.0</c:v>
                </c:pt>
                <c:pt idx="2197">
                  <c:v>2198.0</c:v>
                </c:pt>
                <c:pt idx="2198">
                  <c:v>2199.0</c:v>
                </c:pt>
                <c:pt idx="2199">
                  <c:v>2200.0</c:v>
                </c:pt>
                <c:pt idx="2200">
                  <c:v>2201.0</c:v>
                </c:pt>
                <c:pt idx="2201">
                  <c:v>2202.0</c:v>
                </c:pt>
                <c:pt idx="2202">
                  <c:v>2203.0</c:v>
                </c:pt>
                <c:pt idx="2203">
                  <c:v>2204.0</c:v>
                </c:pt>
                <c:pt idx="2204">
                  <c:v>2205.0</c:v>
                </c:pt>
                <c:pt idx="2205">
                  <c:v>2206.0</c:v>
                </c:pt>
                <c:pt idx="2206">
                  <c:v>2207.0</c:v>
                </c:pt>
                <c:pt idx="2207">
                  <c:v>2208.0</c:v>
                </c:pt>
                <c:pt idx="2208">
                  <c:v>2209.0</c:v>
                </c:pt>
                <c:pt idx="2209">
                  <c:v>2210.0</c:v>
                </c:pt>
                <c:pt idx="2210">
                  <c:v>2211.0</c:v>
                </c:pt>
                <c:pt idx="2211">
                  <c:v>2212.0</c:v>
                </c:pt>
                <c:pt idx="2212">
                  <c:v>2213.0</c:v>
                </c:pt>
                <c:pt idx="2213">
                  <c:v>2214.0</c:v>
                </c:pt>
                <c:pt idx="2214">
                  <c:v>2215.0</c:v>
                </c:pt>
                <c:pt idx="2215">
                  <c:v>2216.0</c:v>
                </c:pt>
                <c:pt idx="2216">
                  <c:v>2217.0</c:v>
                </c:pt>
                <c:pt idx="2217">
                  <c:v>2218.0</c:v>
                </c:pt>
                <c:pt idx="2218">
                  <c:v>2219.0</c:v>
                </c:pt>
                <c:pt idx="2219">
                  <c:v>2220.0</c:v>
                </c:pt>
                <c:pt idx="2220">
                  <c:v>2221.0</c:v>
                </c:pt>
                <c:pt idx="2221">
                  <c:v>2222.0</c:v>
                </c:pt>
                <c:pt idx="2222">
                  <c:v>2223.0</c:v>
                </c:pt>
                <c:pt idx="2223">
                  <c:v>2224.0</c:v>
                </c:pt>
                <c:pt idx="2224">
                  <c:v>2225.0</c:v>
                </c:pt>
                <c:pt idx="2225">
                  <c:v>2226.0</c:v>
                </c:pt>
                <c:pt idx="2226">
                  <c:v>2227.0</c:v>
                </c:pt>
                <c:pt idx="2227">
                  <c:v>2228.0</c:v>
                </c:pt>
                <c:pt idx="2228">
                  <c:v>2229.0</c:v>
                </c:pt>
                <c:pt idx="2229">
                  <c:v>2230.0</c:v>
                </c:pt>
                <c:pt idx="2230">
                  <c:v>2231.0</c:v>
                </c:pt>
                <c:pt idx="2231">
                  <c:v>2232.0</c:v>
                </c:pt>
                <c:pt idx="2232">
                  <c:v>2233.0</c:v>
                </c:pt>
                <c:pt idx="2233">
                  <c:v>2234.0</c:v>
                </c:pt>
                <c:pt idx="2234">
                  <c:v>2235.0</c:v>
                </c:pt>
                <c:pt idx="2235">
                  <c:v>2236.0</c:v>
                </c:pt>
                <c:pt idx="2236">
                  <c:v>2237.0</c:v>
                </c:pt>
                <c:pt idx="2237">
                  <c:v>2238.0</c:v>
                </c:pt>
                <c:pt idx="2238">
                  <c:v>2239.0</c:v>
                </c:pt>
                <c:pt idx="2239">
                  <c:v>2240.0</c:v>
                </c:pt>
                <c:pt idx="2240">
                  <c:v>2241.0</c:v>
                </c:pt>
                <c:pt idx="2241">
                  <c:v>2242.0</c:v>
                </c:pt>
                <c:pt idx="2242">
                  <c:v>2243.0</c:v>
                </c:pt>
                <c:pt idx="2243">
                  <c:v>2244.0</c:v>
                </c:pt>
                <c:pt idx="2244">
                  <c:v>2245.0</c:v>
                </c:pt>
                <c:pt idx="2245">
                  <c:v>2246.0</c:v>
                </c:pt>
                <c:pt idx="2246">
                  <c:v>2247.0</c:v>
                </c:pt>
                <c:pt idx="2247">
                  <c:v>2248.0</c:v>
                </c:pt>
                <c:pt idx="2248">
                  <c:v>2249.0</c:v>
                </c:pt>
                <c:pt idx="2249">
                  <c:v>2250.0</c:v>
                </c:pt>
                <c:pt idx="2250">
                  <c:v>2251.0</c:v>
                </c:pt>
                <c:pt idx="2251">
                  <c:v>2252.0</c:v>
                </c:pt>
                <c:pt idx="2252">
                  <c:v>2253.0</c:v>
                </c:pt>
                <c:pt idx="2253">
                  <c:v>2254.0</c:v>
                </c:pt>
                <c:pt idx="2254">
                  <c:v>2255.0</c:v>
                </c:pt>
                <c:pt idx="2255">
                  <c:v>2256.0</c:v>
                </c:pt>
                <c:pt idx="2256">
                  <c:v>2257.0</c:v>
                </c:pt>
                <c:pt idx="2257">
                  <c:v>2258.0</c:v>
                </c:pt>
                <c:pt idx="2258">
                  <c:v>2259.0</c:v>
                </c:pt>
                <c:pt idx="2259">
                  <c:v>2260.0</c:v>
                </c:pt>
                <c:pt idx="2260">
                  <c:v>2261.0</c:v>
                </c:pt>
                <c:pt idx="2261">
                  <c:v>2262.0</c:v>
                </c:pt>
                <c:pt idx="2262">
                  <c:v>2263.0</c:v>
                </c:pt>
                <c:pt idx="2263">
                  <c:v>2264.0</c:v>
                </c:pt>
                <c:pt idx="2264">
                  <c:v>2265.0</c:v>
                </c:pt>
                <c:pt idx="2265">
                  <c:v>2266.0</c:v>
                </c:pt>
                <c:pt idx="2266">
                  <c:v>2267.0</c:v>
                </c:pt>
                <c:pt idx="2267">
                  <c:v>2268.0</c:v>
                </c:pt>
                <c:pt idx="2268">
                  <c:v>2269.0</c:v>
                </c:pt>
                <c:pt idx="2269">
                  <c:v>2270.0</c:v>
                </c:pt>
                <c:pt idx="2270">
                  <c:v>2271.0</c:v>
                </c:pt>
                <c:pt idx="2271">
                  <c:v>2272.0</c:v>
                </c:pt>
                <c:pt idx="2272">
                  <c:v>2273.0</c:v>
                </c:pt>
                <c:pt idx="2273">
                  <c:v>2274.0</c:v>
                </c:pt>
                <c:pt idx="2274">
                  <c:v>2275.0</c:v>
                </c:pt>
                <c:pt idx="2275">
                  <c:v>2276.0</c:v>
                </c:pt>
                <c:pt idx="2276">
                  <c:v>2277.0</c:v>
                </c:pt>
                <c:pt idx="2277">
                  <c:v>2278.0</c:v>
                </c:pt>
                <c:pt idx="2278">
                  <c:v>2279.0</c:v>
                </c:pt>
                <c:pt idx="2279">
                  <c:v>2280.0</c:v>
                </c:pt>
                <c:pt idx="2280">
                  <c:v>2281.0</c:v>
                </c:pt>
                <c:pt idx="2281">
                  <c:v>2282.0</c:v>
                </c:pt>
                <c:pt idx="2282">
                  <c:v>2283.0</c:v>
                </c:pt>
                <c:pt idx="2283">
                  <c:v>2284.0</c:v>
                </c:pt>
                <c:pt idx="2284">
                  <c:v>2285.0</c:v>
                </c:pt>
                <c:pt idx="2285">
                  <c:v>2286.0</c:v>
                </c:pt>
                <c:pt idx="2286">
                  <c:v>2287.0</c:v>
                </c:pt>
                <c:pt idx="2287">
                  <c:v>2288.0</c:v>
                </c:pt>
                <c:pt idx="2288">
                  <c:v>2289.0</c:v>
                </c:pt>
                <c:pt idx="2289">
                  <c:v>2290.0</c:v>
                </c:pt>
                <c:pt idx="2290">
                  <c:v>2291.0</c:v>
                </c:pt>
                <c:pt idx="2291">
                  <c:v>2292.0</c:v>
                </c:pt>
                <c:pt idx="2292">
                  <c:v>2293.0</c:v>
                </c:pt>
                <c:pt idx="2293">
                  <c:v>2294.0</c:v>
                </c:pt>
                <c:pt idx="2294">
                  <c:v>2295.0</c:v>
                </c:pt>
                <c:pt idx="2295">
                  <c:v>2296.0</c:v>
                </c:pt>
                <c:pt idx="2296">
                  <c:v>2297.0</c:v>
                </c:pt>
                <c:pt idx="2297">
                  <c:v>2298.0</c:v>
                </c:pt>
                <c:pt idx="2298">
                  <c:v>2299.0</c:v>
                </c:pt>
                <c:pt idx="2299">
                  <c:v>2300.0</c:v>
                </c:pt>
                <c:pt idx="2300">
                  <c:v>2301.0</c:v>
                </c:pt>
                <c:pt idx="2301">
                  <c:v>2302.0</c:v>
                </c:pt>
                <c:pt idx="2302">
                  <c:v>2303.0</c:v>
                </c:pt>
                <c:pt idx="2303">
                  <c:v>2304.0</c:v>
                </c:pt>
                <c:pt idx="2304">
                  <c:v>2305.0</c:v>
                </c:pt>
                <c:pt idx="2305">
                  <c:v>2306.0</c:v>
                </c:pt>
                <c:pt idx="2306">
                  <c:v>2307.0</c:v>
                </c:pt>
                <c:pt idx="2307">
                  <c:v>2308.0</c:v>
                </c:pt>
                <c:pt idx="2308">
                  <c:v>2309.0</c:v>
                </c:pt>
                <c:pt idx="2309">
                  <c:v>2310.0</c:v>
                </c:pt>
                <c:pt idx="2310">
                  <c:v>2311.0</c:v>
                </c:pt>
                <c:pt idx="2311">
                  <c:v>2312.0</c:v>
                </c:pt>
                <c:pt idx="2312">
                  <c:v>2313.0</c:v>
                </c:pt>
                <c:pt idx="2313">
                  <c:v>2314.0</c:v>
                </c:pt>
                <c:pt idx="2314">
                  <c:v>2315.0</c:v>
                </c:pt>
                <c:pt idx="2315">
                  <c:v>2316.0</c:v>
                </c:pt>
                <c:pt idx="2316">
                  <c:v>2317.0</c:v>
                </c:pt>
                <c:pt idx="2317">
                  <c:v>2318.0</c:v>
                </c:pt>
                <c:pt idx="2318">
                  <c:v>2319.0</c:v>
                </c:pt>
                <c:pt idx="2319">
                  <c:v>2320.0</c:v>
                </c:pt>
                <c:pt idx="2320">
                  <c:v>2321.0</c:v>
                </c:pt>
                <c:pt idx="2321">
                  <c:v>2322.0</c:v>
                </c:pt>
                <c:pt idx="2322">
                  <c:v>2323.0</c:v>
                </c:pt>
                <c:pt idx="2323">
                  <c:v>2324.0</c:v>
                </c:pt>
                <c:pt idx="2324">
                  <c:v>2325.0</c:v>
                </c:pt>
                <c:pt idx="2325">
                  <c:v>2326.0</c:v>
                </c:pt>
                <c:pt idx="2326">
                  <c:v>2327.0</c:v>
                </c:pt>
                <c:pt idx="2327">
                  <c:v>2328.0</c:v>
                </c:pt>
                <c:pt idx="2328">
                  <c:v>2329.0</c:v>
                </c:pt>
                <c:pt idx="2329">
                  <c:v>2330.0</c:v>
                </c:pt>
                <c:pt idx="2330">
                  <c:v>2331.0</c:v>
                </c:pt>
                <c:pt idx="2331">
                  <c:v>2332.0</c:v>
                </c:pt>
                <c:pt idx="2332">
                  <c:v>2333.0</c:v>
                </c:pt>
                <c:pt idx="2333">
                  <c:v>2334.0</c:v>
                </c:pt>
                <c:pt idx="2334">
                  <c:v>2335.0</c:v>
                </c:pt>
                <c:pt idx="2335">
                  <c:v>2336.0</c:v>
                </c:pt>
                <c:pt idx="2336">
                  <c:v>2337.0</c:v>
                </c:pt>
                <c:pt idx="2337">
                  <c:v>2338.0</c:v>
                </c:pt>
                <c:pt idx="2338">
                  <c:v>2339.0</c:v>
                </c:pt>
                <c:pt idx="2339">
                  <c:v>2340.0</c:v>
                </c:pt>
                <c:pt idx="2340">
                  <c:v>2341.0</c:v>
                </c:pt>
                <c:pt idx="2341">
                  <c:v>2342.0</c:v>
                </c:pt>
                <c:pt idx="2342">
                  <c:v>2343.0</c:v>
                </c:pt>
                <c:pt idx="2343">
                  <c:v>2344.0</c:v>
                </c:pt>
                <c:pt idx="2344">
                  <c:v>2345.0</c:v>
                </c:pt>
                <c:pt idx="2345">
                  <c:v>2346.0</c:v>
                </c:pt>
                <c:pt idx="2346">
                  <c:v>2347.0</c:v>
                </c:pt>
                <c:pt idx="2347">
                  <c:v>2348.0</c:v>
                </c:pt>
                <c:pt idx="2348">
                  <c:v>2349.0</c:v>
                </c:pt>
                <c:pt idx="2349">
                  <c:v>2350.0</c:v>
                </c:pt>
                <c:pt idx="2350">
                  <c:v>2351.0</c:v>
                </c:pt>
                <c:pt idx="2351">
                  <c:v>2352.0</c:v>
                </c:pt>
                <c:pt idx="2352">
                  <c:v>2353.0</c:v>
                </c:pt>
                <c:pt idx="2353">
                  <c:v>2354.0</c:v>
                </c:pt>
                <c:pt idx="2354">
                  <c:v>2355.0</c:v>
                </c:pt>
                <c:pt idx="2355">
                  <c:v>2356.0</c:v>
                </c:pt>
                <c:pt idx="2356">
                  <c:v>2357.0</c:v>
                </c:pt>
                <c:pt idx="2357">
                  <c:v>2358.0</c:v>
                </c:pt>
                <c:pt idx="2358">
                  <c:v>2359.0</c:v>
                </c:pt>
                <c:pt idx="2359">
                  <c:v>2360.0</c:v>
                </c:pt>
                <c:pt idx="2360">
                  <c:v>2361.0</c:v>
                </c:pt>
                <c:pt idx="2361">
                  <c:v>2362.0</c:v>
                </c:pt>
                <c:pt idx="2362">
                  <c:v>2363.0</c:v>
                </c:pt>
                <c:pt idx="2363">
                  <c:v>2364.0</c:v>
                </c:pt>
                <c:pt idx="2364">
                  <c:v>2365.0</c:v>
                </c:pt>
                <c:pt idx="2365">
                  <c:v>2366.0</c:v>
                </c:pt>
                <c:pt idx="2366">
                  <c:v>2367.0</c:v>
                </c:pt>
                <c:pt idx="2367">
                  <c:v>2368.0</c:v>
                </c:pt>
                <c:pt idx="2368">
                  <c:v>2369.0</c:v>
                </c:pt>
                <c:pt idx="2369">
                  <c:v>2370.0</c:v>
                </c:pt>
                <c:pt idx="2370">
                  <c:v>2371.0</c:v>
                </c:pt>
                <c:pt idx="2371">
                  <c:v>2372.0</c:v>
                </c:pt>
                <c:pt idx="2372">
                  <c:v>2373.0</c:v>
                </c:pt>
                <c:pt idx="2373">
                  <c:v>2374.0</c:v>
                </c:pt>
                <c:pt idx="2374">
                  <c:v>2375.0</c:v>
                </c:pt>
                <c:pt idx="2375">
                  <c:v>2376.0</c:v>
                </c:pt>
                <c:pt idx="2376">
                  <c:v>2377.0</c:v>
                </c:pt>
                <c:pt idx="2377">
                  <c:v>2378.0</c:v>
                </c:pt>
                <c:pt idx="2378">
                  <c:v>2379.0</c:v>
                </c:pt>
                <c:pt idx="2379">
                  <c:v>2380.0</c:v>
                </c:pt>
                <c:pt idx="2380">
                  <c:v>2381.0</c:v>
                </c:pt>
                <c:pt idx="2381">
                  <c:v>2382.0</c:v>
                </c:pt>
                <c:pt idx="2382">
                  <c:v>2383.0</c:v>
                </c:pt>
                <c:pt idx="2383">
                  <c:v>2384.0</c:v>
                </c:pt>
                <c:pt idx="2384">
                  <c:v>2385.0</c:v>
                </c:pt>
                <c:pt idx="2385">
                  <c:v>2386.0</c:v>
                </c:pt>
                <c:pt idx="2386">
                  <c:v>2387.0</c:v>
                </c:pt>
                <c:pt idx="2387">
                  <c:v>2388.0</c:v>
                </c:pt>
                <c:pt idx="2388">
                  <c:v>2389.0</c:v>
                </c:pt>
                <c:pt idx="2389">
                  <c:v>2390.0</c:v>
                </c:pt>
                <c:pt idx="2390">
                  <c:v>2391.0</c:v>
                </c:pt>
                <c:pt idx="2391">
                  <c:v>2392.0</c:v>
                </c:pt>
                <c:pt idx="2392">
                  <c:v>2393.0</c:v>
                </c:pt>
                <c:pt idx="2393">
                  <c:v>2394.0</c:v>
                </c:pt>
                <c:pt idx="2394">
                  <c:v>2395.0</c:v>
                </c:pt>
                <c:pt idx="2395">
                  <c:v>2396.0</c:v>
                </c:pt>
                <c:pt idx="2396">
                  <c:v>2397.0</c:v>
                </c:pt>
                <c:pt idx="2397">
                  <c:v>2398.0</c:v>
                </c:pt>
                <c:pt idx="2398">
                  <c:v>2399.0</c:v>
                </c:pt>
                <c:pt idx="2399">
                  <c:v>2400.0</c:v>
                </c:pt>
                <c:pt idx="2400">
                  <c:v>2401.0</c:v>
                </c:pt>
                <c:pt idx="2401">
                  <c:v>2402.0</c:v>
                </c:pt>
                <c:pt idx="2402">
                  <c:v>2403.0</c:v>
                </c:pt>
                <c:pt idx="2403">
                  <c:v>2404.0</c:v>
                </c:pt>
                <c:pt idx="2404">
                  <c:v>2405.0</c:v>
                </c:pt>
                <c:pt idx="2405">
                  <c:v>2406.0</c:v>
                </c:pt>
                <c:pt idx="2406">
                  <c:v>2407.0</c:v>
                </c:pt>
                <c:pt idx="2407">
                  <c:v>2408.0</c:v>
                </c:pt>
                <c:pt idx="2408">
                  <c:v>2409.0</c:v>
                </c:pt>
                <c:pt idx="2409">
                  <c:v>2410.0</c:v>
                </c:pt>
                <c:pt idx="2410">
                  <c:v>2411.0</c:v>
                </c:pt>
                <c:pt idx="2411">
                  <c:v>2412.0</c:v>
                </c:pt>
                <c:pt idx="2412">
                  <c:v>2413.0</c:v>
                </c:pt>
                <c:pt idx="2413">
                  <c:v>2414.0</c:v>
                </c:pt>
                <c:pt idx="2414">
                  <c:v>2415.0</c:v>
                </c:pt>
                <c:pt idx="2415">
                  <c:v>2416.0</c:v>
                </c:pt>
                <c:pt idx="2416">
                  <c:v>2417.0</c:v>
                </c:pt>
                <c:pt idx="2417">
                  <c:v>2418.0</c:v>
                </c:pt>
                <c:pt idx="2418">
                  <c:v>2419.0</c:v>
                </c:pt>
                <c:pt idx="2419">
                  <c:v>2420.0</c:v>
                </c:pt>
                <c:pt idx="2420">
                  <c:v>2421.0</c:v>
                </c:pt>
                <c:pt idx="2421">
                  <c:v>2422.0</c:v>
                </c:pt>
                <c:pt idx="2422">
                  <c:v>2423.0</c:v>
                </c:pt>
                <c:pt idx="2423">
                  <c:v>2424.0</c:v>
                </c:pt>
                <c:pt idx="2424">
                  <c:v>2425.0</c:v>
                </c:pt>
                <c:pt idx="2425">
                  <c:v>2426.0</c:v>
                </c:pt>
                <c:pt idx="2426">
                  <c:v>2427.0</c:v>
                </c:pt>
                <c:pt idx="2427">
                  <c:v>2428.0</c:v>
                </c:pt>
                <c:pt idx="2428">
                  <c:v>2429.0</c:v>
                </c:pt>
                <c:pt idx="2429">
                  <c:v>2430.0</c:v>
                </c:pt>
                <c:pt idx="2430">
                  <c:v>2431.0</c:v>
                </c:pt>
                <c:pt idx="2431">
                  <c:v>2432.0</c:v>
                </c:pt>
                <c:pt idx="2432">
                  <c:v>2433.0</c:v>
                </c:pt>
                <c:pt idx="2433">
                  <c:v>2434.0</c:v>
                </c:pt>
                <c:pt idx="2434">
                  <c:v>2435.0</c:v>
                </c:pt>
                <c:pt idx="2435">
                  <c:v>2436.0</c:v>
                </c:pt>
                <c:pt idx="2436">
                  <c:v>2437.0</c:v>
                </c:pt>
                <c:pt idx="2437">
                  <c:v>2438.0</c:v>
                </c:pt>
                <c:pt idx="2438">
                  <c:v>2439.0</c:v>
                </c:pt>
                <c:pt idx="2439">
                  <c:v>2440.0</c:v>
                </c:pt>
                <c:pt idx="2440">
                  <c:v>2441.0</c:v>
                </c:pt>
                <c:pt idx="2441">
                  <c:v>2442.0</c:v>
                </c:pt>
                <c:pt idx="2442">
                  <c:v>2443.0</c:v>
                </c:pt>
                <c:pt idx="2443">
                  <c:v>2444.0</c:v>
                </c:pt>
                <c:pt idx="2444">
                  <c:v>2445.0</c:v>
                </c:pt>
                <c:pt idx="2445">
                  <c:v>2446.0</c:v>
                </c:pt>
                <c:pt idx="2446">
                  <c:v>2447.0</c:v>
                </c:pt>
                <c:pt idx="2447">
                  <c:v>2448.0</c:v>
                </c:pt>
                <c:pt idx="2448">
                  <c:v>2449.0</c:v>
                </c:pt>
                <c:pt idx="2449">
                  <c:v>2450.0</c:v>
                </c:pt>
                <c:pt idx="2450">
                  <c:v>2451.0</c:v>
                </c:pt>
                <c:pt idx="2451">
                  <c:v>2452.0</c:v>
                </c:pt>
                <c:pt idx="2452">
                  <c:v>2453.0</c:v>
                </c:pt>
                <c:pt idx="2453">
                  <c:v>2454.0</c:v>
                </c:pt>
                <c:pt idx="2454">
                  <c:v>2455.0</c:v>
                </c:pt>
                <c:pt idx="2455">
                  <c:v>2456.0</c:v>
                </c:pt>
                <c:pt idx="2456">
                  <c:v>2457.0</c:v>
                </c:pt>
                <c:pt idx="2457">
                  <c:v>2458.0</c:v>
                </c:pt>
                <c:pt idx="2458">
                  <c:v>2459.0</c:v>
                </c:pt>
                <c:pt idx="2459">
                  <c:v>2460.0</c:v>
                </c:pt>
                <c:pt idx="2460">
                  <c:v>2461.0</c:v>
                </c:pt>
                <c:pt idx="2461">
                  <c:v>2462.0</c:v>
                </c:pt>
                <c:pt idx="2462">
                  <c:v>2463.0</c:v>
                </c:pt>
                <c:pt idx="2463">
                  <c:v>2464.0</c:v>
                </c:pt>
                <c:pt idx="2464">
                  <c:v>2465.0</c:v>
                </c:pt>
                <c:pt idx="2465">
                  <c:v>2466.0</c:v>
                </c:pt>
                <c:pt idx="2466">
                  <c:v>2467.0</c:v>
                </c:pt>
                <c:pt idx="2467">
                  <c:v>2468.0</c:v>
                </c:pt>
                <c:pt idx="2468">
                  <c:v>2469.0</c:v>
                </c:pt>
                <c:pt idx="2469">
                  <c:v>2470.0</c:v>
                </c:pt>
                <c:pt idx="2470">
                  <c:v>2471.0</c:v>
                </c:pt>
                <c:pt idx="2471">
                  <c:v>2472.0</c:v>
                </c:pt>
                <c:pt idx="2472">
                  <c:v>2473.0</c:v>
                </c:pt>
                <c:pt idx="2473">
                  <c:v>2474.0</c:v>
                </c:pt>
                <c:pt idx="2474">
                  <c:v>2475.0</c:v>
                </c:pt>
                <c:pt idx="2475">
                  <c:v>2476.0</c:v>
                </c:pt>
                <c:pt idx="2476">
                  <c:v>2477.0</c:v>
                </c:pt>
                <c:pt idx="2477">
                  <c:v>2478.0</c:v>
                </c:pt>
                <c:pt idx="2478">
                  <c:v>2479.0</c:v>
                </c:pt>
                <c:pt idx="2479">
                  <c:v>2480.0</c:v>
                </c:pt>
                <c:pt idx="2480">
                  <c:v>2481.0</c:v>
                </c:pt>
                <c:pt idx="2481">
                  <c:v>2482.0</c:v>
                </c:pt>
                <c:pt idx="2482">
                  <c:v>2483.0</c:v>
                </c:pt>
                <c:pt idx="2483">
                  <c:v>2484.0</c:v>
                </c:pt>
                <c:pt idx="2484">
                  <c:v>2485.0</c:v>
                </c:pt>
                <c:pt idx="2485">
                  <c:v>2486.0</c:v>
                </c:pt>
                <c:pt idx="2486">
                  <c:v>2487.0</c:v>
                </c:pt>
                <c:pt idx="2487">
                  <c:v>2488.0</c:v>
                </c:pt>
                <c:pt idx="2488">
                  <c:v>2489.0</c:v>
                </c:pt>
                <c:pt idx="2489">
                  <c:v>2490.0</c:v>
                </c:pt>
                <c:pt idx="2490">
                  <c:v>2491.0</c:v>
                </c:pt>
                <c:pt idx="2491">
                  <c:v>2492.0</c:v>
                </c:pt>
                <c:pt idx="2492">
                  <c:v>2493.0</c:v>
                </c:pt>
                <c:pt idx="2493">
                  <c:v>2494.0</c:v>
                </c:pt>
                <c:pt idx="2494">
                  <c:v>2495.0</c:v>
                </c:pt>
                <c:pt idx="2495">
                  <c:v>2496.0</c:v>
                </c:pt>
                <c:pt idx="2496">
                  <c:v>2497.0</c:v>
                </c:pt>
                <c:pt idx="2497">
                  <c:v>2498.0</c:v>
                </c:pt>
                <c:pt idx="2498">
                  <c:v>2499.0</c:v>
                </c:pt>
                <c:pt idx="2499">
                  <c:v>2500.0</c:v>
                </c:pt>
                <c:pt idx="2500">
                  <c:v>2501.0</c:v>
                </c:pt>
                <c:pt idx="2501">
                  <c:v>2502.0</c:v>
                </c:pt>
                <c:pt idx="2502">
                  <c:v>2503.0</c:v>
                </c:pt>
                <c:pt idx="2503">
                  <c:v>2504.0</c:v>
                </c:pt>
                <c:pt idx="2504">
                  <c:v>2505.0</c:v>
                </c:pt>
                <c:pt idx="2505">
                  <c:v>2506.0</c:v>
                </c:pt>
                <c:pt idx="2506">
                  <c:v>2507.0</c:v>
                </c:pt>
                <c:pt idx="2507">
                  <c:v>2508.0</c:v>
                </c:pt>
                <c:pt idx="2508">
                  <c:v>2509.0</c:v>
                </c:pt>
                <c:pt idx="2509">
                  <c:v>2510.0</c:v>
                </c:pt>
                <c:pt idx="2510">
                  <c:v>2511.0</c:v>
                </c:pt>
                <c:pt idx="2511">
                  <c:v>2512.0</c:v>
                </c:pt>
                <c:pt idx="2512">
                  <c:v>2513.0</c:v>
                </c:pt>
                <c:pt idx="2513">
                  <c:v>2514.0</c:v>
                </c:pt>
                <c:pt idx="2514">
                  <c:v>2515.0</c:v>
                </c:pt>
                <c:pt idx="2515">
                  <c:v>2516.0</c:v>
                </c:pt>
                <c:pt idx="2516">
                  <c:v>2517.0</c:v>
                </c:pt>
                <c:pt idx="2517">
                  <c:v>2518.0</c:v>
                </c:pt>
                <c:pt idx="2518">
                  <c:v>2519.0</c:v>
                </c:pt>
                <c:pt idx="2519">
                  <c:v>2520.0</c:v>
                </c:pt>
                <c:pt idx="2520">
                  <c:v>2521.0</c:v>
                </c:pt>
                <c:pt idx="2521">
                  <c:v>2522.0</c:v>
                </c:pt>
                <c:pt idx="2522">
                  <c:v>2523.0</c:v>
                </c:pt>
                <c:pt idx="2523">
                  <c:v>2524.0</c:v>
                </c:pt>
                <c:pt idx="2524">
                  <c:v>2525.0</c:v>
                </c:pt>
                <c:pt idx="2525">
                  <c:v>2526.0</c:v>
                </c:pt>
                <c:pt idx="2526">
                  <c:v>2527.0</c:v>
                </c:pt>
                <c:pt idx="2527">
                  <c:v>2528.0</c:v>
                </c:pt>
                <c:pt idx="2528">
                  <c:v>2529.0</c:v>
                </c:pt>
                <c:pt idx="2529">
                  <c:v>2530.0</c:v>
                </c:pt>
                <c:pt idx="2530">
                  <c:v>2531.0</c:v>
                </c:pt>
                <c:pt idx="2531">
                  <c:v>2532.0</c:v>
                </c:pt>
                <c:pt idx="2532">
                  <c:v>2533.0</c:v>
                </c:pt>
                <c:pt idx="2533">
                  <c:v>2534.0</c:v>
                </c:pt>
                <c:pt idx="2534">
                  <c:v>2535.0</c:v>
                </c:pt>
                <c:pt idx="2535">
                  <c:v>2536.0</c:v>
                </c:pt>
                <c:pt idx="2536">
                  <c:v>2537.0</c:v>
                </c:pt>
                <c:pt idx="2537">
                  <c:v>2538.0</c:v>
                </c:pt>
                <c:pt idx="2538">
                  <c:v>2539.0</c:v>
                </c:pt>
                <c:pt idx="2539">
                  <c:v>2540.0</c:v>
                </c:pt>
                <c:pt idx="2540">
                  <c:v>2541.0</c:v>
                </c:pt>
                <c:pt idx="2541">
                  <c:v>2542.0</c:v>
                </c:pt>
                <c:pt idx="2542">
                  <c:v>2543.0</c:v>
                </c:pt>
                <c:pt idx="2543">
                  <c:v>2544.0</c:v>
                </c:pt>
                <c:pt idx="2544">
                  <c:v>2545.0</c:v>
                </c:pt>
                <c:pt idx="2545">
                  <c:v>2546.0</c:v>
                </c:pt>
                <c:pt idx="2546">
                  <c:v>2547.0</c:v>
                </c:pt>
                <c:pt idx="2547">
                  <c:v>2548.0</c:v>
                </c:pt>
                <c:pt idx="2548">
                  <c:v>2549.0</c:v>
                </c:pt>
                <c:pt idx="2549">
                  <c:v>2550.0</c:v>
                </c:pt>
                <c:pt idx="2550">
                  <c:v>2551.0</c:v>
                </c:pt>
                <c:pt idx="2551">
                  <c:v>2552.0</c:v>
                </c:pt>
                <c:pt idx="2552">
                  <c:v>2553.0</c:v>
                </c:pt>
                <c:pt idx="2553">
                  <c:v>2554.0</c:v>
                </c:pt>
                <c:pt idx="2554">
                  <c:v>2555.0</c:v>
                </c:pt>
                <c:pt idx="2555">
                  <c:v>2556.0</c:v>
                </c:pt>
                <c:pt idx="2556">
                  <c:v>2557.0</c:v>
                </c:pt>
                <c:pt idx="2557">
                  <c:v>2558.0</c:v>
                </c:pt>
                <c:pt idx="2558">
                  <c:v>2559.0</c:v>
                </c:pt>
                <c:pt idx="2559">
                  <c:v>2560.0</c:v>
                </c:pt>
                <c:pt idx="2560">
                  <c:v>2561.0</c:v>
                </c:pt>
                <c:pt idx="2561">
                  <c:v>2562.0</c:v>
                </c:pt>
                <c:pt idx="2562">
                  <c:v>2563.0</c:v>
                </c:pt>
                <c:pt idx="2563">
                  <c:v>2564.0</c:v>
                </c:pt>
                <c:pt idx="2564">
                  <c:v>2565.0</c:v>
                </c:pt>
                <c:pt idx="2565">
                  <c:v>2566.0</c:v>
                </c:pt>
                <c:pt idx="2566">
                  <c:v>2567.0</c:v>
                </c:pt>
                <c:pt idx="2567">
                  <c:v>2568.0</c:v>
                </c:pt>
                <c:pt idx="2568">
                  <c:v>2569.0</c:v>
                </c:pt>
                <c:pt idx="2569">
                  <c:v>2570.0</c:v>
                </c:pt>
                <c:pt idx="2570">
                  <c:v>2571.0</c:v>
                </c:pt>
                <c:pt idx="2571">
                  <c:v>2572.0</c:v>
                </c:pt>
                <c:pt idx="2572">
                  <c:v>2573.0</c:v>
                </c:pt>
                <c:pt idx="2573">
                  <c:v>2574.0</c:v>
                </c:pt>
                <c:pt idx="2574">
                  <c:v>2575.0</c:v>
                </c:pt>
                <c:pt idx="2575">
                  <c:v>2576.0</c:v>
                </c:pt>
                <c:pt idx="2576">
                  <c:v>2577.0</c:v>
                </c:pt>
                <c:pt idx="2577">
                  <c:v>2578.0</c:v>
                </c:pt>
                <c:pt idx="2578">
                  <c:v>2579.0</c:v>
                </c:pt>
                <c:pt idx="2579">
                  <c:v>2580.0</c:v>
                </c:pt>
                <c:pt idx="2580">
                  <c:v>2581.0</c:v>
                </c:pt>
                <c:pt idx="2581">
                  <c:v>2582.0</c:v>
                </c:pt>
                <c:pt idx="2582">
                  <c:v>2583.0</c:v>
                </c:pt>
                <c:pt idx="2583">
                  <c:v>2584.0</c:v>
                </c:pt>
                <c:pt idx="2584">
                  <c:v>2585.0</c:v>
                </c:pt>
                <c:pt idx="2585">
                  <c:v>2586.0</c:v>
                </c:pt>
                <c:pt idx="2586">
                  <c:v>2587.0</c:v>
                </c:pt>
                <c:pt idx="2587">
                  <c:v>2588.0</c:v>
                </c:pt>
                <c:pt idx="2588">
                  <c:v>2589.0</c:v>
                </c:pt>
                <c:pt idx="2589">
                  <c:v>2590.0</c:v>
                </c:pt>
                <c:pt idx="2590">
                  <c:v>2591.0</c:v>
                </c:pt>
                <c:pt idx="2591">
                  <c:v>2592.0</c:v>
                </c:pt>
                <c:pt idx="2592">
                  <c:v>2593.0</c:v>
                </c:pt>
                <c:pt idx="2593">
                  <c:v>2594.0</c:v>
                </c:pt>
                <c:pt idx="2594">
                  <c:v>2595.0</c:v>
                </c:pt>
                <c:pt idx="2595">
                  <c:v>2596.0</c:v>
                </c:pt>
                <c:pt idx="2596">
                  <c:v>2597.0</c:v>
                </c:pt>
                <c:pt idx="2597">
                  <c:v>2598.0</c:v>
                </c:pt>
                <c:pt idx="2598">
                  <c:v>2599.0</c:v>
                </c:pt>
                <c:pt idx="2599">
                  <c:v>2600.0</c:v>
                </c:pt>
                <c:pt idx="2600">
                  <c:v>2601.0</c:v>
                </c:pt>
                <c:pt idx="2601">
                  <c:v>2602.0</c:v>
                </c:pt>
                <c:pt idx="2602">
                  <c:v>2603.0</c:v>
                </c:pt>
                <c:pt idx="2603">
                  <c:v>2604.0</c:v>
                </c:pt>
                <c:pt idx="2604">
                  <c:v>2605.0</c:v>
                </c:pt>
                <c:pt idx="2605">
                  <c:v>2606.0</c:v>
                </c:pt>
                <c:pt idx="2606">
                  <c:v>2607.0</c:v>
                </c:pt>
                <c:pt idx="2607">
                  <c:v>2608.0</c:v>
                </c:pt>
                <c:pt idx="2608">
                  <c:v>2609.0</c:v>
                </c:pt>
                <c:pt idx="2609">
                  <c:v>2610.0</c:v>
                </c:pt>
                <c:pt idx="2610">
                  <c:v>2611.0</c:v>
                </c:pt>
                <c:pt idx="2611">
                  <c:v>2612.0</c:v>
                </c:pt>
                <c:pt idx="2612">
                  <c:v>2613.0</c:v>
                </c:pt>
                <c:pt idx="2613">
                  <c:v>2614.0</c:v>
                </c:pt>
                <c:pt idx="2614">
                  <c:v>2615.0</c:v>
                </c:pt>
                <c:pt idx="2615">
                  <c:v>2616.0</c:v>
                </c:pt>
                <c:pt idx="2616">
                  <c:v>2617.0</c:v>
                </c:pt>
                <c:pt idx="2617">
                  <c:v>2618.0</c:v>
                </c:pt>
                <c:pt idx="2618">
                  <c:v>2619.0</c:v>
                </c:pt>
                <c:pt idx="2619">
                  <c:v>2620.0</c:v>
                </c:pt>
                <c:pt idx="2620">
                  <c:v>2621.0</c:v>
                </c:pt>
                <c:pt idx="2621">
                  <c:v>2622.0</c:v>
                </c:pt>
                <c:pt idx="2622">
                  <c:v>2623.0</c:v>
                </c:pt>
                <c:pt idx="2623">
                  <c:v>2624.0</c:v>
                </c:pt>
                <c:pt idx="2624">
                  <c:v>2625.0</c:v>
                </c:pt>
                <c:pt idx="2625">
                  <c:v>2626.0</c:v>
                </c:pt>
                <c:pt idx="2626">
                  <c:v>2627.0</c:v>
                </c:pt>
                <c:pt idx="2627">
                  <c:v>2628.0</c:v>
                </c:pt>
                <c:pt idx="2628">
                  <c:v>2629.0</c:v>
                </c:pt>
                <c:pt idx="2629">
                  <c:v>2630.0</c:v>
                </c:pt>
                <c:pt idx="2630">
                  <c:v>2631.0</c:v>
                </c:pt>
                <c:pt idx="2631">
                  <c:v>2632.0</c:v>
                </c:pt>
                <c:pt idx="2632">
                  <c:v>2633.0</c:v>
                </c:pt>
                <c:pt idx="2633">
                  <c:v>2634.0</c:v>
                </c:pt>
                <c:pt idx="2634">
                  <c:v>2635.0</c:v>
                </c:pt>
                <c:pt idx="2635">
                  <c:v>2636.0</c:v>
                </c:pt>
                <c:pt idx="2636">
                  <c:v>2637.0</c:v>
                </c:pt>
                <c:pt idx="2637">
                  <c:v>2638.0</c:v>
                </c:pt>
                <c:pt idx="2638">
                  <c:v>2639.0</c:v>
                </c:pt>
                <c:pt idx="2639">
                  <c:v>2640.0</c:v>
                </c:pt>
                <c:pt idx="2640">
                  <c:v>2641.0</c:v>
                </c:pt>
                <c:pt idx="2641">
                  <c:v>2642.0</c:v>
                </c:pt>
                <c:pt idx="2642">
                  <c:v>2643.0</c:v>
                </c:pt>
                <c:pt idx="2643">
                  <c:v>2644.0</c:v>
                </c:pt>
                <c:pt idx="2644">
                  <c:v>2645.0</c:v>
                </c:pt>
                <c:pt idx="2645">
                  <c:v>2646.0</c:v>
                </c:pt>
                <c:pt idx="2646">
                  <c:v>2647.0</c:v>
                </c:pt>
                <c:pt idx="2647">
                  <c:v>2648.0</c:v>
                </c:pt>
                <c:pt idx="2648">
                  <c:v>2649.0</c:v>
                </c:pt>
                <c:pt idx="2649">
                  <c:v>2650.0</c:v>
                </c:pt>
                <c:pt idx="2650">
                  <c:v>2651.0</c:v>
                </c:pt>
                <c:pt idx="2651">
                  <c:v>2652.0</c:v>
                </c:pt>
                <c:pt idx="2652">
                  <c:v>2653.0</c:v>
                </c:pt>
                <c:pt idx="2653">
                  <c:v>2654.0</c:v>
                </c:pt>
                <c:pt idx="2654">
                  <c:v>2655.0</c:v>
                </c:pt>
                <c:pt idx="2655">
                  <c:v>2656.0</c:v>
                </c:pt>
                <c:pt idx="2656">
                  <c:v>2657.0</c:v>
                </c:pt>
                <c:pt idx="2657">
                  <c:v>2658.0</c:v>
                </c:pt>
                <c:pt idx="2658">
                  <c:v>2659.0</c:v>
                </c:pt>
                <c:pt idx="2659">
                  <c:v>2660.0</c:v>
                </c:pt>
                <c:pt idx="2660">
                  <c:v>2661.0</c:v>
                </c:pt>
                <c:pt idx="2661">
                  <c:v>2662.0</c:v>
                </c:pt>
                <c:pt idx="2662">
                  <c:v>2663.0</c:v>
                </c:pt>
                <c:pt idx="2663">
                  <c:v>2664.0</c:v>
                </c:pt>
                <c:pt idx="2664">
                  <c:v>2665.0</c:v>
                </c:pt>
                <c:pt idx="2665">
                  <c:v>2666.0</c:v>
                </c:pt>
                <c:pt idx="2666">
                  <c:v>2667.0</c:v>
                </c:pt>
                <c:pt idx="2667">
                  <c:v>2668.0</c:v>
                </c:pt>
                <c:pt idx="2668">
                  <c:v>2669.0</c:v>
                </c:pt>
                <c:pt idx="2669">
                  <c:v>2670.0</c:v>
                </c:pt>
                <c:pt idx="2670">
                  <c:v>2671.0</c:v>
                </c:pt>
                <c:pt idx="2671">
                  <c:v>2672.0</c:v>
                </c:pt>
                <c:pt idx="2672">
                  <c:v>2673.0</c:v>
                </c:pt>
                <c:pt idx="2673">
                  <c:v>2674.0</c:v>
                </c:pt>
                <c:pt idx="2674">
                  <c:v>2675.0</c:v>
                </c:pt>
                <c:pt idx="2675">
                  <c:v>2676.0</c:v>
                </c:pt>
                <c:pt idx="2676">
                  <c:v>2677.0</c:v>
                </c:pt>
                <c:pt idx="2677">
                  <c:v>2678.0</c:v>
                </c:pt>
                <c:pt idx="2678">
                  <c:v>2679.0</c:v>
                </c:pt>
                <c:pt idx="2679">
                  <c:v>2680.0</c:v>
                </c:pt>
                <c:pt idx="2680">
                  <c:v>2681.0</c:v>
                </c:pt>
                <c:pt idx="2681">
                  <c:v>2682.0</c:v>
                </c:pt>
                <c:pt idx="2682">
                  <c:v>2683.0</c:v>
                </c:pt>
                <c:pt idx="2683">
                  <c:v>2684.0</c:v>
                </c:pt>
                <c:pt idx="2684">
                  <c:v>2685.0</c:v>
                </c:pt>
                <c:pt idx="2685">
                  <c:v>2686.0</c:v>
                </c:pt>
                <c:pt idx="2686">
                  <c:v>2687.0</c:v>
                </c:pt>
                <c:pt idx="2687">
                  <c:v>2688.0</c:v>
                </c:pt>
                <c:pt idx="2688">
                  <c:v>2689.0</c:v>
                </c:pt>
                <c:pt idx="2689">
                  <c:v>2690.0</c:v>
                </c:pt>
                <c:pt idx="2690">
                  <c:v>2691.0</c:v>
                </c:pt>
                <c:pt idx="2691">
                  <c:v>2692.0</c:v>
                </c:pt>
                <c:pt idx="2692">
                  <c:v>2693.0</c:v>
                </c:pt>
                <c:pt idx="2693">
                  <c:v>2694.0</c:v>
                </c:pt>
                <c:pt idx="2694">
                  <c:v>2695.0</c:v>
                </c:pt>
                <c:pt idx="2695">
                  <c:v>2696.0</c:v>
                </c:pt>
                <c:pt idx="2696">
                  <c:v>2697.0</c:v>
                </c:pt>
                <c:pt idx="2697">
                  <c:v>2698.0</c:v>
                </c:pt>
                <c:pt idx="2698">
                  <c:v>2699.0</c:v>
                </c:pt>
                <c:pt idx="2699">
                  <c:v>2700.0</c:v>
                </c:pt>
                <c:pt idx="2700">
                  <c:v>2701.0</c:v>
                </c:pt>
                <c:pt idx="2701">
                  <c:v>2702.0</c:v>
                </c:pt>
                <c:pt idx="2702">
                  <c:v>2703.0</c:v>
                </c:pt>
                <c:pt idx="2703">
                  <c:v>2704.0</c:v>
                </c:pt>
                <c:pt idx="2704">
                  <c:v>2705.0</c:v>
                </c:pt>
                <c:pt idx="2705">
                  <c:v>2706.0</c:v>
                </c:pt>
                <c:pt idx="2706">
                  <c:v>2707.0</c:v>
                </c:pt>
                <c:pt idx="2707">
                  <c:v>2708.0</c:v>
                </c:pt>
                <c:pt idx="2708">
                  <c:v>2709.0</c:v>
                </c:pt>
                <c:pt idx="2709">
                  <c:v>2710.0</c:v>
                </c:pt>
                <c:pt idx="2710">
                  <c:v>2711.0</c:v>
                </c:pt>
                <c:pt idx="2711">
                  <c:v>2712.0</c:v>
                </c:pt>
                <c:pt idx="2712">
                  <c:v>2713.0</c:v>
                </c:pt>
                <c:pt idx="2713">
                  <c:v>2714.0</c:v>
                </c:pt>
                <c:pt idx="2714">
                  <c:v>2715.0</c:v>
                </c:pt>
                <c:pt idx="2715">
                  <c:v>2716.0</c:v>
                </c:pt>
                <c:pt idx="2716">
                  <c:v>2717.0</c:v>
                </c:pt>
                <c:pt idx="2717">
                  <c:v>2718.0</c:v>
                </c:pt>
                <c:pt idx="2718">
                  <c:v>2719.0</c:v>
                </c:pt>
                <c:pt idx="2719">
                  <c:v>2720.0</c:v>
                </c:pt>
                <c:pt idx="2720">
                  <c:v>2721.0</c:v>
                </c:pt>
                <c:pt idx="2721">
                  <c:v>2722.0</c:v>
                </c:pt>
                <c:pt idx="2722">
                  <c:v>2723.0</c:v>
                </c:pt>
                <c:pt idx="2723">
                  <c:v>2724.0</c:v>
                </c:pt>
                <c:pt idx="2724">
                  <c:v>2725.0</c:v>
                </c:pt>
                <c:pt idx="2725">
                  <c:v>2726.0</c:v>
                </c:pt>
                <c:pt idx="2726">
                  <c:v>2727.0</c:v>
                </c:pt>
                <c:pt idx="2727">
                  <c:v>2728.0</c:v>
                </c:pt>
                <c:pt idx="2728">
                  <c:v>2729.0</c:v>
                </c:pt>
                <c:pt idx="2729">
                  <c:v>2730.0</c:v>
                </c:pt>
                <c:pt idx="2730">
                  <c:v>2731.0</c:v>
                </c:pt>
                <c:pt idx="2731">
                  <c:v>2732.0</c:v>
                </c:pt>
                <c:pt idx="2732">
                  <c:v>2733.0</c:v>
                </c:pt>
                <c:pt idx="2733">
                  <c:v>2734.0</c:v>
                </c:pt>
                <c:pt idx="2734">
                  <c:v>2735.0</c:v>
                </c:pt>
                <c:pt idx="2735">
                  <c:v>2736.0</c:v>
                </c:pt>
                <c:pt idx="2736">
                  <c:v>2737.0</c:v>
                </c:pt>
                <c:pt idx="2737">
                  <c:v>2738.0</c:v>
                </c:pt>
                <c:pt idx="2738">
                  <c:v>2739.0</c:v>
                </c:pt>
                <c:pt idx="2739">
                  <c:v>2740.0</c:v>
                </c:pt>
                <c:pt idx="2740">
                  <c:v>2741.0</c:v>
                </c:pt>
                <c:pt idx="2741">
                  <c:v>2742.0</c:v>
                </c:pt>
                <c:pt idx="2742">
                  <c:v>2743.0</c:v>
                </c:pt>
                <c:pt idx="2743">
                  <c:v>2744.0</c:v>
                </c:pt>
                <c:pt idx="2744">
                  <c:v>2745.0</c:v>
                </c:pt>
                <c:pt idx="2745">
                  <c:v>2746.0</c:v>
                </c:pt>
                <c:pt idx="2746">
                  <c:v>2747.0</c:v>
                </c:pt>
                <c:pt idx="2747">
                  <c:v>2748.0</c:v>
                </c:pt>
                <c:pt idx="2748">
                  <c:v>2749.0</c:v>
                </c:pt>
                <c:pt idx="2749">
                  <c:v>2750.0</c:v>
                </c:pt>
                <c:pt idx="2750">
                  <c:v>2751.0</c:v>
                </c:pt>
                <c:pt idx="2751">
                  <c:v>2752.0</c:v>
                </c:pt>
                <c:pt idx="2752">
                  <c:v>2753.0</c:v>
                </c:pt>
                <c:pt idx="2753">
                  <c:v>2754.0</c:v>
                </c:pt>
                <c:pt idx="2754">
                  <c:v>2755.0</c:v>
                </c:pt>
                <c:pt idx="2755">
                  <c:v>2756.0</c:v>
                </c:pt>
                <c:pt idx="2756">
                  <c:v>2757.0</c:v>
                </c:pt>
                <c:pt idx="2757">
                  <c:v>2758.0</c:v>
                </c:pt>
                <c:pt idx="2758">
                  <c:v>2759.0</c:v>
                </c:pt>
                <c:pt idx="2759">
                  <c:v>2760.0</c:v>
                </c:pt>
                <c:pt idx="2760">
                  <c:v>2761.0</c:v>
                </c:pt>
                <c:pt idx="2761">
                  <c:v>2762.0</c:v>
                </c:pt>
                <c:pt idx="2762">
                  <c:v>2763.0</c:v>
                </c:pt>
                <c:pt idx="2763">
                  <c:v>2764.0</c:v>
                </c:pt>
                <c:pt idx="2764">
                  <c:v>2765.0</c:v>
                </c:pt>
                <c:pt idx="2765">
                  <c:v>2766.0</c:v>
                </c:pt>
                <c:pt idx="2766">
                  <c:v>2767.0</c:v>
                </c:pt>
                <c:pt idx="2767">
                  <c:v>2768.0</c:v>
                </c:pt>
                <c:pt idx="2768">
                  <c:v>2769.0</c:v>
                </c:pt>
                <c:pt idx="2769">
                  <c:v>2770.0</c:v>
                </c:pt>
                <c:pt idx="2770">
                  <c:v>2771.0</c:v>
                </c:pt>
                <c:pt idx="2771">
                  <c:v>2772.0</c:v>
                </c:pt>
                <c:pt idx="2772">
                  <c:v>2773.0</c:v>
                </c:pt>
                <c:pt idx="2773">
                  <c:v>2774.0</c:v>
                </c:pt>
                <c:pt idx="2774">
                  <c:v>2775.0</c:v>
                </c:pt>
                <c:pt idx="2775">
                  <c:v>2776.0</c:v>
                </c:pt>
                <c:pt idx="2776">
                  <c:v>2777.0</c:v>
                </c:pt>
                <c:pt idx="2777">
                  <c:v>2778.0</c:v>
                </c:pt>
                <c:pt idx="2778">
                  <c:v>2780.0</c:v>
                </c:pt>
                <c:pt idx="2779">
                  <c:v>2782.0</c:v>
                </c:pt>
                <c:pt idx="2780">
                  <c:v>2783.0</c:v>
                </c:pt>
                <c:pt idx="2781">
                  <c:v>2784.0</c:v>
                </c:pt>
                <c:pt idx="2782">
                  <c:v>2785.0</c:v>
                </c:pt>
                <c:pt idx="2783">
                  <c:v>2786.0</c:v>
                </c:pt>
                <c:pt idx="2784">
                  <c:v>2787.0</c:v>
                </c:pt>
                <c:pt idx="2785">
                  <c:v>2788.0</c:v>
                </c:pt>
                <c:pt idx="2786">
                  <c:v>2789.0</c:v>
                </c:pt>
                <c:pt idx="2787">
                  <c:v>2790.0</c:v>
                </c:pt>
                <c:pt idx="2788">
                  <c:v>2791.0</c:v>
                </c:pt>
                <c:pt idx="2789">
                  <c:v>2792.0</c:v>
                </c:pt>
                <c:pt idx="2790">
                  <c:v>2793.0</c:v>
                </c:pt>
                <c:pt idx="2791">
                  <c:v>2794.0</c:v>
                </c:pt>
                <c:pt idx="2792">
                  <c:v>2795.0</c:v>
                </c:pt>
                <c:pt idx="2793">
                  <c:v>2796.0</c:v>
                </c:pt>
                <c:pt idx="2794">
                  <c:v>2797.0</c:v>
                </c:pt>
                <c:pt idx="2795">
                  <c:v>2798.0</c:v>
                </c:pt>
                <c:pt idx="2796">
                  <c:v>2799.0</c:v>
                </c:pt>
                <c:pt idx="2797">
                  <c:v>2800.0</c:v>
                </c:pt>
                <c:pt idx="2798">
                  <c:v>2802.0</c:v>
                </c:pt>
                <c:pt idx="2799">
                  <c:v>2803.0</c:v>
                </c:pt>
                <c:pt idx="2800">
                  <c:v>2804.0</c:v>
                </c:pt>
                <c:pt idx="2801">
                  <c:v>2805.0</c:v>
                </c:pt>
                <c:pt idx="2802">
                  <c:v>2806.0</c:v>
                </c:pt>
                <c:pt idx="2803">
                  <c:v>2807.0</c:v>
                </c:pt>
                <c:pt idx="2804">
                  <c:v>2808.0</c:v>
                </c:pt>
                <c:pt idx="2805">
                  <c:v>2809.0</c:v>
                </c:pt>
                <c:pt idx="2806">
                  <c:v>2810.0</c:v>
                </c:pt>
                <c:pt idx="2807">
                  <c:v>2811.0</c:v>
                </c:pt>
                <c:pt idx="2808">
                  <c:v>2812.0</c:v>
                </c:pt>
                <c:pt idx="2809">
                  <c:v>2813.0</c:v>
                </c:pt>
                <c:pt idx="2810">
                  <c:v>2814.0</c:v>
                </c:pt>
                <c:pt idx="2811">
                  <c:v>2815.0</c:v>
                </c:pt>
                <c:pt idx="2812">
                  <c:v>2816.0</c:v>
                </c:pt>
                <c:pt idx="2813">
                  <c:v>2817.0</c:v>
                </c:pt>
                <c:pt idx="2814">
                  <c:v>2818.0</c:v>
                </c:pt>
                <c:pt idx="2815">
                  <c:v>2819.0</c:v>
                </c:pt>
                <c:pt idx="2816">
                  <c:v>2820.0</c:v>
                </c:pt>
                <c:pt idx="2817">
                  <c:v>2821.0</c:v>
                </c:pt>
                <c:pt idx="2818">
                  <c:v>2822.0</c:v>
                </c:pt>
                <c:pt idx="2819">
                  <c:v>2823.0</c:v>
                </c:pt>
                <c:pt idx="2820">
                  <c:v>2824.0</c:v>
                </c:pt>
                <c:pt idx="2821">
                  <c:v>2825.0</c:v>
                </c:pt>
                <c:pt idx="2822">
                  <c:v>2826.0</c:v>
                </c:pt>
                <c:pt idx="2823">
                  <c:v>2827.0</c:v>
                </c:pt>
                <c:pt idx="2824">
                  <c:v>2829.0</c:v>
                </c:pt>
                <c:pt idx="2825">
                  <c:v>2830.0</c:v>
                </c:pt>
                <c:pt idx="2826">
                  <c:v>2831.0</c:v>
                </c:pt>
                <c:pt idx="2827">
                  <c:v>2832.0</c:v>
                </c:pt>
                <c:pt idx="2828">
                  <c:v>2833.0</c:v>
                </c:pt>
                <c:pt idx="2829">
                  <c:v>2834.0</c:v>
                </c:pt>
                <c:pt idx="2830">
                  <c:v>2835.0</c:v>
                </c:pt>
                <c:pt idx="2831">
                  <c:v>2836.0</c:v>
                </c:pt>
                <c:pt idx="2832">
                  <c:v>2837.0</c:v>
                </c:pt>
                <c:pt idx="2833">
                  <c:v>2838.0</c:v>
                </c:pt>
                <c:pt idx="2834">
                  <c:v>2839.0</c:v>
                </c:pt>
                <c:pt idx="2835">
                  <c:v>2840.0</c:v>
                </c:pt>
                <c:pt idx="2836">
                  <c:v>2841.0</c:v>
                </c:pt>
                <c:pt idx="2837">
                  <c:v>2842.0</c:v>
                </c:pt>
                <c:pt idx="2838">
                  <c:v>2843.0</c:v>
                </c:pt>
                <c:pt idx="2839">
                  <c:v>2844.0</c:v>
                </c:pt>
                <c:pt idx="2840">
                  <c:v>2845.0</c:v>
                </c:pt>
                <c:pt idx="2841">
                  <c:v>2846.0</c:v>
                </c:pt>
                <c:pt idx="2842">
                  <c:v>2847.0</c:v>
                </c:pt>
                <c:pt idx="2843">
                  <c:v>2848.0</c:v>
                </c:pt>
                <c:pt idx="2844">
                  <c:v>2849.0</c:v>
                </c:pt>
                <c:pt idx="2845">
                  <c:v>2850.0</c:v>
                </c:pt>
                <c:pt idx="2846">
                  <c:v>2851.0</c:v>
                </c:pt>
                <c:pt idx="2847">
                  <c:v>2852.0</c:v>
                </c:pt>
                <c:pt idx="2848">
                  <c:v>2853.0</c:v>
                </c:pt>
                <c:pt idx="2849">
                  <c:v>2854.0</c:v>
                </c:pt>
                <c:pt idx="2850">
                  <c:v>2855.0</c:v>
                </c:pt>
                <c:pt idx="2851">
                  <c:v>2856.0</c:v>
                </c:pt>
                <c:pt idx="2852">
                  <c:v>2857.0</c:v>
                </c:pt>
                <c:pt idx="2853">
                  <c:v>2858.0</c:v>
                </c:pt>
                <c:pt idx="2854">
                  <c:v>2859.0</c:v>
                </c:pt>
                <c:pt idx="2855">
                  <c:v>2860.0</c:v>
                </c:pt>
                <c:pt idx="2856">
                  <c:v>2861.0</c:v>
                </c:pt>
                <c:pt idx="2857">
                  <c:v>2862.0</c:v>
                </c:pt>
                <c:pt idx="2858">
                  <c:v>2863.0</c:v>
                </c:pt>
                <c:pt idx="2859">
                  <c:v>2864.0</c:v>
                </c:pt>
                <c:pt idx="2860">
                  <c:v>2865.0</c:v>
                </c:pt>
                <c:pt idx="2861">
                  <c:v>2866.0</c:v>
                </c:pt>
                <c:pt idx="2862">
                  <c:v>2867.0</c:v>
                </c:pt>
                <c:pt idx="2863">
                  <c:v>2868.0</c:v>
                </c:pt>
                <c:pt idx="2864">
                  <c:v>2869.0</c:v>
                </c:pt>
                <c:pt idx="2865">
                  <c:v>2870.0</c:v>
                </c:pt>
                <c:pt idx="2866">
                  <c:v>2871.0</c:v>
                </c:pt>
                <c:pt idx="2867">
                  <c:v>2872.0</c:v>
                </c:pt>
                <c:pt idx="2868">
                  <c:v>2873.0</c:v>
                </c:pt>
                <c:pt idx="2869">
                  <c:v>2874.0</c:v>
                </c:pt>
                <c:pt idx="2870">
                  <c:v>2875.0</c:v>
                </c:pt>
                <c:pt idx="2871">
                  <c:v>2876.0</c:v>
                </c:pt>
                <c:pt idx="2872">
                  <c:v>2877.0</c:v>
                </c:pt>
                <c:pt idx="2873">
                  <c:v>2878.0</c:v>
                </c:pt>
                <c:pt idx="2874">
                  <c:v>2879.0</c:v>
                </c:pt>
                <c:pt idx="2875">
                  <c:v>2880.0</c:v>
                </c:pt>
                <c:pt idx="2876">
                  <c:v>2881.0</c:v>
                </c:pt>
                <c:pt idx="2877">
                  <c:v>2882.0</c:v>
                </c:pt>
                <c:pt idx="2878">
                  <c:v>2883.0</c:v>
                </c:pt>
                <c:pt idx="2879">
                  <c:v>2884.0</c:v>
                </c:pt>
                <c:pt idx="2880">
                  <c:v>2885.0</c:v>
                </c:pt>
                <c:pt idx="2881">
                  <c:v>2886.0</c:v>
                </c:pt>
                <c:pt idx="2882">
                  <c:v>2887.0</c:v>
                </c:pt>
                <c:pt idx="2883">
                  <c:v>2888.0</c:v>
                </c:pt>
                <c:pt idx="2884">
                  <c:v>2889.0</c:v>
                </c:pt>
                <c:pt idx="2885">
                  <c:v>2890.0</c:v>
                </c:pt>
                <c:pt idx="2886">
                  <c:v>2891.0</c:v>
                </c:pt>
                <c:pt idx="2887">
                  <c:v>2892.0</c:v>
                </c:pt>
                <c:pt idx="2888">
                  <c:v>2893.0</c:v>
                </c:pt>
                <c:pt idx="2889">
                  <c:v>2894.0</c:v>
                </c:pt>
                <c:pt idx="2890">
                  <c:v>2895.0</c:v>
                </c:pt>
                <c:pt idx="2891">
                  <c:v>2896.0</c:v>
                </c:pt>
                <c:pt idx="2892">
                  <c:v>2897.0</c:v>
                </c:pt>
                <c:pt idx="2893">
                  <c:v>2898.0</c:v>
                </c:pt>
                <c:pt idx="2894">
                  <c:v>2899.0</c:v>
                </c:pt>
                <c:pt idx="2895">
                  <c:v>2900.0</c:v>
                </c:pt>
                <c:pt idx="2896">
                  <c:v>2901.0</c:v>
                </c:pt>
                <c:pt idx="2897">
                  <c:v>2902.0</c:v>
                </c:pt>
                <c:pt idx="2898">
                  <c:v>2903.0</c:v>
                </c:pt>
                <c:pt idx="2899">
                  <c:v>2904.0</c:v>
                </c:pt>
                <c:pt idx="2900">
                  <c:v>2905.0</c:v>
                </c:pt>
                <c:pt idx="2901">
                  <c:v>2906.0</c:v>
                </c:pt>
                <c:pt idx="2902">
                  <c:v>2907.0</c:v>
                </c:pt>
                <c:pt idx="2903">
                  <c:v>2908.0</c:v>
                </c:pt>
                <c:pt idx="2904">
                  <c:v>2909.0</c:v>
                </c:pt>
                <c:pt idx="2905">
                  <c:v>2910.0</c:v>
                </c:pt>
                <c:pt idx="2906">
                  <c:v>2911.0</c:v>
                </c:pt>
                <c:pt idx="2907">
                  <c:v>2912.0</c:v>
                </c:pt>
                <c:pt idx="2908">
                  <c:v>2913.0</c:v>
                </c:pt>
                <c:pt idx="2909">
                  <c:v>2914.0</c:v>
                </c:pt>
                <c:pt idx="2910">
                  <c:v>2915.0</c:v>
                </c:pt>
                <c:pt idx="2911">
                  <c:v>2916.0</c:v>
                </c:pt>
                <c:pt idx="2912">
                  <c:v>2917.0</c:v>
                </c:pt>
                <c:pt idx="2913">
                  <c:v>2918.0</c:v>
                </c:pt>
                <c:pt idx="2914">
                  <c:v>2919.0</c:v>
                </c:pt>
                <c:pt idx="2915">
                  <c:v>2920.0</c:v>
                </c:pt>
                <c:pt idx="2916">
                  <c:v>2921.0</c:v>
                </c:pt>
                <c:pt idx="2917">
                  <c:v>2922.0</c:v>
                </c:pt>
                <c:pt idx="2918">
                  <c:v>2923.0</c:v>
                </c:pt>
                <c:pt idx="2919">
                  <c:v>2924.0</c:v>
                </c:pt>
                <c:pt idx="2920">
                  <c:v>2925.0</c:v>
                </c:pt>
                <c:pt idx="2921">
                  <c:v>2926.0</c:v>
                </c:pt>
                <c:pt idx="2922">
                  <c:v>2927.0</c:v>
                </c:pt>
                <c:pt idx="2923">
                  <c:v>2928.0</c:v>
                </c:pt>
                <c:pt idx="2924">
                  <c:v>2929.0</c:v>
                </c:pt>
                <c:pt idx="2925">
                  <c:v>2930.0</c:v>
                </c:pt>
                <c:pt idx="2926">
                  <c:v>2931.0</c:v>
                </c:pt>
                <c:pt idx="2927">
                  <c:v>2932.0</c:v>
                </c:pt>
                <c:pt idx="2928">
                  <c:v>2933.0</c:v>
                </c:pt>
                <c:pt idx="2929">
                  <c:v>2934.0</c:v>
                </c:pt>
                <c:pt idx="2930">
                  <c:v>2936.0</c:v>
                </c:pt>
                <c:pt idx="2931">
                  <c:v>2937.0</c:v>
                </c:pt>
                <c:pt idx="2932">
                  <c:v>2938.0</c:v>
                </c:pt>
                <c:pt idx="2933">
                  <c:v>2939.0</c:v>
                </c:pt>
                <c:pt idx="2934">
                  <c:v>2940.0</c:v>
                </c:pt>
                <c:pt idx="2935">
                  <c:v>2941.0</c:v>
                </c:pt>
                <c:pt idx="2936">
                  <c:v>2942.0</c:v>
                </c:pt>
                <c:pt idx="2937">
                  <c:v>2943.0</c:v>
                </c:pt>
                <c:pt idx="2938">
                  <c:v>2944.0</c:v>
                </c:pt>
                <c:pt idx="2939">
                  <c:v>2945.0</c:v>
                </c:pt>
                <c:pt idx="2940">
                  <c:v>2947.0</c:v>
                </c:pt>
                <c:pt idx="2941">
                  <c:v>2948.0</c:v>
                </c:pt>
                <c:pt idx="2942">
                  <c:v>2949.0</c:v>
                </c:pt>
                <c:pt idx="2943">
                  <c:v>2950.0</c:v>
                </c:pt>
                <c:pt idx="2944">
                  <c:v>2951.0</c:v>
                </c:pt>
                <c:pt idx="2945">
                  <c:v>2952.0</c:v>
                </c:pt>
                <c:pt idx="2946">
                  <c:v>2953.0</c:v>
                </c:pt>
                <c:pt idx="2947">
                  <c:v>2954.0</c:v>
                </c:pt>
                <c:pt idx="2948">
                  <c:v>2955.0</c:v>
                </c:pt>
                <c:pt idx="2949">
                  <c:v>2956.0</c:v>
                </c:pt>
                <c:pt idx="2950">
                  <c:v>2957.0</c:v>
                </c:pt>
                <c:pt idx="2951">
                  <c:v>2958.0</c:v>
                </c:pt>
                <c:pt idx="2952">
                  <c:v>2959.0</c:v>
                </c:pt>
                <c:pt idx="2953">
                  <c:v>2960.0</c:v>
                </c:pt>
                <c:pt idx="2954">
                  <c:v>2961.0</c:v>
                </c:pt>
                <c:pt idx="2955">
                  <c:v>2962.0</c:v>
                </c:pt>
                <c:pt idx="2956">
                  <c:v>2963.0</c:v>
                </c:pt>
                <c:pt idx="2957">
                  <c:v>2964.0</c:v>
                </c:pt>
                <c:pt idx="2958">
                  <c:v>2965.0</c:v>
                </c:pt>
                <c:pt idx="2959">
                  <c:v>2966.0</c:v>
                </c:pt>
                <c:pt idx="2960">
                  <c:v>2967.0</c:v>
                </c:pt>
                <c:pt idx="2961">
                  <c:v>2968.0</c:v>
                </c:pt>
                <c:pt idx="2962">
                  <c:v>2969.0</c:v>
                </c:pt>
                <c:pt idx="2963">
                  <c:v>2970.0</c:v>
                </c:pt>
                <c:pt idx="2964">
                  <c:v>2971.0</c:v>
                </c:pt>
                <c:pt idx="2965">
                  <c:v>2972.0</c:v>
                </c:pt>
                <c:pt idx="2966">
                  <c:v>2973.0</c:v>
                </c:pt>
                <c:pt idx="2967">
                  <c:v>2974.0</c:v>
                </c:pt>
                <c:pt idx="2968">
                  <c:v>2975.0</c:v>
                </c:pt>
                <c:pt idx="2969">
                  <c:v>2976.0</c:v>
                </c:pt>
                <c:pt idx="2970">
                  <c:v>2977.0</c:v>
                </c:pt>
                <c:pt idx="2971">
                  <c:v>2978.0</c:v>
                </c:pt>
                <c:pt idx="2972">
                  <c:v>2979.0</c:v>
                </c:pt>
                <c:pt idx="2973">
                  <c:v>2980.0</c:v>
                </c:pt>
                <c:pt idx="2974">
                  <c:v>2981.0</c:v>
                </c:pt>
                <c:pt idx="2975">
                  <c:v>2983.0</c:v>
                </c:pt>
                <c:pt idx="2976">
                  <c:v>2984.0</c:v>
                </c:pt>
                <c:pt idx="2977">
                  <c:v>2985.0</c:v>
                </c:pt>
                <c:pt idx="2978">
                  <c:v>2987.0</c:v>
                </c:pt>
                <c:pt idx="2979">
                  <c:v>2988.0</c:v>
                </c:pt>
                <c:pt idx="2980">
                  <c:v>2989.0</c:v>
                </c:pt>
                <c:pt idx="2981">
                  <c:v>2990.0</c:v>
                </c:pt>
                <c:pt idx="2982">
                  <c:v>2991.0</c:v>
                </c:pt>
                <c:pt idx="2983">
                  <c:v>2992.0</c:v>
                </c:pt>
                <c:pt idx="2984">
                  <c:v>2993.0</c:v>
                </c:pt>
                <c:pt idx="2985">
                  <c:v>2994.0</c:v>
                </c:pt>
                <c:pt idx="2986">
                  <c:v>2995.0</c:v>
                </c:pt>
                <c:pt idx="2987">
                  <c:v>2996.0</c:v>
                </c:pt>
                <c:pt idx="2988">
                  <c:v>2997.0</c:v>
                </c:pt>
                <c:pt idx="2989">
                  <c:v>2998.0</c:v>
                </c:pt>
                <c:pt idx="2990">
                  <c:v>2999.0</c:v>
                </c:pt>
                <c:pt idx="2991">
                  <c:v>3000.0</c:v>
                </c:pt>
                <c:pt idx="2992">
                  <c:v>3001.0</c:v>
                </c:pt>
                <c:pt idx="2993">
                  <c:v>3002.0</c:v>
                </c:pt>
                <c:pt idx="2994">
                  <c:v>3003.0</c:v>
                </c:pt>
                <c:pt idx="2995">
                  <c:v>3004.0</c:v>
                </c:pt>
                <c:pt idx="2996">
                  <c:v>3005.0</c:v>
                </c:pt>
                <c:pt idx="2997">
                  <c:v>3006.0</c:v>
                </c:pt>
                <c:pt idx="2998">
                  <c:v>3007.0</c:v>
                </c:pt>
                <c:pt idx="2999">
                  <c:v>3008.0</c:v>
                </c:pt>
                <c:pt idx="3000">
                  <c:v>3009.0</c:v>
                </c:pt>
                <c:pt idx="3001">
                  <c:v>3010.0</c:v>
                </c:pt>
                <c:pt idx="3002">
                  <c:v>3011.0</c:v>
                </c:pt>
                <c:pt idx="3003">
                  <c:v>3012.0</c:v>
                </c:pt>
                <c:pt idx="3004">
                  <c:v>3013.0</c:v>
                </c:pt>
                <c:pt idx="3005">
                  <c:v>3014.0</c:v>
                </c:pt>
                <c:pt idx="3006">
                  <c:v>3016.0</c:v>
                </c:pt>
                <c:pt idx="3007">
                  <c:v>3017.0</c:v>
                </c:pt>
                <c:pt idx="3008">
                  <c:v>3018.0</c:v>
                </c:pt>
                <c:pt idx="3009">
                  <c:v>3019.0</c:v>
                </c:pt>
                <c:pt idx="3010">
                  <c:v>3020.0</c:v>
                </c:pt>
                <c:pt idx="3011">
                  <c:v>3021.0</c:v>
                </c:pt>
                <c:pt idx="3012">
                  <c:v>3022.0</c:v>
                </c:pt>
                <c:pt idx="3013">
                  <c:v>3023.0</c:v>
                </c:pt>
                <c:pt idx="3014">
                  <c:v>3024.0</c:v>
                </c:pt>
                <c:pt idx="3015">
                  <c:v>3025.0</c:v>
                </c:pt>
                <c:pt idx="3016">
                  <c:v>3026.0</c:v>
                </c:pt>
                <c:pt idx="3017">
                  <c:v>3027.0</c:v>
                </c:pt>
                <c:pt idx="3018">
                  <c:v>3028.0</c:v>
                </c:pt>
                <c:pt idx="3019">
                  <c:v>3029.0</c:v>
                </c:pt>
                <c:pt idx="3020">
                  <c:v>3030.0</c:v>
                </c:pt>
                <c:pt idx="3021">
                  <c:v>3034.0</c:v>
                </c:pt>
                <c:pt idx="3022">
                  <c:v>3035.0</c:v>
                </c:pt>
                <c:pt idx="3023">
                  <c:v>3036.0</c:v>
                </c:pt>
                <c:pt idx="3024">
                  <c:v>3037.0</c:v>
                </c:pt>
                <c:pt idx="3025">
                  <c:v>3038.0</c:v>
                </c:pt>
                <c:pt idx="3026">
                  <c:v>3039.0</c:v>
                </c:pt>
                <c:pt idx="3027">
                  <c:v>3040.0</c:v>
                </c:pt>
                <c:pt idx="3028">
                  <c:v>3041.0</c:v>
                </c:pt>
                <c:pt idx="3029">
                  <c:v>3042.0</c:v>
                </c:pt>
                <c:pt idx="3030">
                  <c:v>3043.0</c:v>
                </c:pt>
                <c:pt idx="3031">
                  <c:v>3044.0</c:v>
                </c:pt>
                <c:pt idx="3032">
                  <c:v>3045.0</c:v>
                </c:pt>
                <c:pt idx="3033">
                  <c:v>3046.0</c:v>
                </c:pt>
                <c:pt idx="3034">
                  <c:v>3047.0</c:v>
                </c:pt>
                <c:pt idx="3035">
                  <c:v>3048.0</c:v>
                </c:pt>
                <c:pt idx="3036">
                  <c:v>3049.0</c:v>
                </c:pt>
                <c:pt idx="3037">
                  <c:v>3050.0</c:v>
                </c:pt>
                <c:pt idx="3038">
                  <c:v>3051.0</c:v>
                </c:pt>
                <c:pt idx="3039">
                  <c:v>3052.0</c:v>
                </c:pt>
                <c:pt idx="3040">
                  <c:v>3053.0</c:v>
                </c:pt>
                <c:pt idx="3041">
                  <c:v>3054.0</c:v>
                </c:pt>
                <c:pt idx="3042">
                  <c:v>3055.0</c:v>
                </c:pt>
                <c:pt idx="3043">
                  <c:v>3056.0</c:v>
                </c:pt>
                <c:pt idx="3044">
                  <c:v>3057.0</c:v>
                </c:pt>
                <c:pt idx="3045">
                  <c:v>3058.0</c:v>
                </c:pt>
                <c:pt idx="3046">
                  <c:v>3059.0</c:v>
                </c:pt>
                <c:pt idx="3047">
                  <c:v>3060.0</c:v>
                </c:pt>
                <c:pt idx="3048">
                  <c:v>3061.0</c:v>
                </c:pt>
                <c:pt idx="3049">
                  <c:v>3062.0</c:v>
                </c:pt>
                <c:pt idx="3050">
                  <c:v>3063.0</c:v>
                </c:pt>
                <c:pt idx="3051">
                  <c:v>3064.0</c:v>
                </c:pt>
                <c:pt idx="3052">
                  <c:v>3065.0</c:v>
                </c:pt>
                <c:pt idx="3053">
                  <c:v>3066.0</c:v>
                </c:pt>
                <c:pt idx="3054">
                  <c:v>3067.0</c:v>
                </c:pt>
                <c:pt idx="3055">
                  <c:v>3068.0</c:v>
                </c:pt>
                <c:pt idx="3056">
                  <c:v>3069.0</c:v>
                </c:pt>
                <c:pt idx="3057">
                  <c:v>3070.0</c:v>
                </c:pt>
                <c:pt idx="3058">
                  <c:v>3071.0</c:v>
                </c:pt>
                <c:pt idx="3059">
                  <c:v>3072.0</c:v>
                </c:pt>
                <c:pt idx="3060">
                  <c:v>3073.0</c:v>
                </c:pt>
                <c:pt idx="3061">
                  <c:v>3074.0</c:v>
                </c:pt>
                <c:pt idx="3062">
                  <c:v>3075.0</c:v>
                </c:pt>
                <c:pt idx="3063">
                  <c:v>3076.0</c:v>
                </c:pt>
                <c:pt idx="3064">
                  <c:v>3077.0</c:v>
                </c:pt>
                <c:pt idx="3065">
                  <c:v>3078.0</c:v>
                </c:pt>
                <c:pt idx="3066">
                  <c:v>3079.0</c:v>
                </c:pt>
                <c:pt idx="3067">
                  <c:v>3080.0</c:v>
                </c:pt>
                <c:pt idx="3068">
                  <c:v>3081.0</c:v>
                </c:pt>
                <c:pt idx="3069">
                  <c:v>3082.0</c:v>
                </c:pt>
                <c:pt idx="3070">
                  <c:v>3083.0</c:v>
                </c:pt>
                <c:pt idx="3071">
                  <c:v>3084.0</c:v>
                </c:pt>
                <c:pt idx="3072">
                  <c:v>3085.0</c:v>
                </c:pt>
                <c:pt idx="3073">
                  <c:v>3086.0</c:v>
                </c:pt>
                <c:pt idx="3074">
                  <c:v>3087.0</c:v>
                </c:pt>
                <c:pt idx="3075">
                  <c:v>3088.0</c:v>
                </c:pt>
                <c:pt idx="3076">
                  <c:v>3089.0</c:v>
                </c:pt>
                <c:pt idx="3077">
                  <c:v>3090.0</c:v>
                </c:pt>
                <c:pt idx="3078">
                  <c:v>3091.0</c:v>
                </c:pt>
                <c:pt idx="3079">
                  <c:v>3092.0</c:v>
                </c:pt>
                <c:pt idx="3080">
                  <c:v>3093.0</c:v>
                </c:pt>
                <c:pt idx="3081">
                  <c:v>3094.0</c:v>
                </c:pt>
                <c:pt idx="3082">
                  <c:v>3095.0</c:v>
                </c:pt>
                <c:pt idx="3083">
                  <c:v>3096.0</c:v>
                </c:pt>
                <c:pt idx="3084">
                  <c:v>3097.0</c:v>
                </c:pt>
                <c:pt idx="3085">
                  <c:v>3098.0</c:v>
                </c:pt>
                <c:pt idx="3086">
                  <c:v>3099.0</c:v>
                </c:pt>
                <c:pt idx="3087">
                  <c:v>3100.0</c:v>
                </c:pt>
                <c:pt idx="3088">
                  <c:v>3101.0</c:v>
                </c:pt>
                <c:pt idx="3089">
                  <c:v>3103.0</c:v>
                </c:pt>
                <c:pt idx="3090">
                  <c:v>3104.0</c:v>
                </c:pt>
                <c:pt idx="3091">
                  <c:v>3106.0</c:v>
                </c:pt>
                <c:pt idx="3092">
                  <c:v>3108.0</c:v>
                </c:pt>
                <c:pt idx="3093">
                  <c:v>3109.0</c:v>
                </c:pt>
                <c:pt idx="3094">
                  <c:v>3110.0</c:v>
                </c:pt>
                <c:pt idx="3095">
                  <c:v>3114.0</c:v>
                </c:pt>
                <c:pt idx="3096">
                  <c:v>3116.0</c:v>
                </c:pt>
                <c:pt idx="3097">
                  <c:v>3118.0</c:v>
                </c:pt>
                <c:pt idx="3098">
                  <c:v>3119.0</c:v>
                </c:pt>
                <c:pt idx="3099">
                  <c:v>3121.0</c:v>
                </c:pt>
                <c:pt idx="3100">
                  <c:v>3122.0</c:v>
                </c:pt>
                <c:pt idx="3101">
                  <c:v>3123.0</c:v>
                </c:pt>
                <c:pt idx="3102">
                  <c:v>3124.0</c:v>
                </c:pt>
                <c:pt idx="3103">
                  <c:v>3125.0</c:v>
                </c:pt>
                <c:pt idx="3104">
                  <c:v>3126.0</c:v>
                </c:pt>
                <c:pt idx="3105">
                  <c:v>3127.0</c:v>
                </c:pt>
                <c:pt idx="3106">
                  <c:v>3128.0</c:v>
                </c:pt>
                <c:pt idx="3107">
                  <c:v>3130.0</c:v>
                </c:pt>
                <c:pt idx="3108">
                  <c:v>3131.0</c:v>
                </c:pt>
                <c:pt idx="3109">
                  <c:v>3132.0</c:v>
                </c:pt>
                <c:pt idx="3110">
                  <c:v>3133.0</c:v>
                </c:pt>
                <c:pt idx="3111">
                  <c:v>3134.0</c:v>
                </c:pt>
                <c:pt idx="3112">
                  <c:v>3136.0</c:v>
                </c:pt>
                <c:pt idx="3113">
                  <c:v>3137.0</c:v>
                </c:pt>
                <c:pt idx="3114">
                  <c:v>3138.0</c:v>
                </c:pt>
                <c:pt idx="3115">
                  <c:v>3139.0</c:v>
                </c:pt>
                <c:pt idx="3116">
                  <c:v>3140.0</c:v>
                </c:pt>
                <c:pt idx="3117">
                  <c:v>3141.0</c:v>
                </c:pt>
                <c:pt idx="3118">
                  <c:v>3142.0</c:v>
                </c:pt>
                <c:pt idx="3119">
                  <c:v>3143.0</c:v>
                </c:pt>
                <c:pt idx="3120">
                  <c:v>3144.0</c:v>
                </c:pt>
                <c:pt idx="3121">
                  <c:v>3146.0</c:v>
                </c:pt>
                <c:pt idx="3122">
                  <c:v>3147.0</c:v>
                </c:pt>
                <c:pt idx="3123">
                  <c:v>3148.0</c:v>
                </c:pt>
                <c:pt idx="3124">
                  <c:v>3149.0</c:v>
                </c:pt>
                <c:pt idx="3125">
                  <c:v>3150.0</c:v>
                </c:pt>
                <c:pt idx="3126">
                  <c:v>3151.0</c:v>
                </c:pt>
                <c:pt idx="3127">
                  <c:v>3152.0</c:v>
                </c:pt>
                <c:pt idx="3128">
                  <c:v>3153.0</c:v>
                </c:pt>
                <c:pt idx="3129">
                  <c:v>3154.0</c:v>
                </c:pt>
                <c:pt idx="3130">
                  <c:v>3155.0</c:v>
                </c:pt>
                <c:pt idx="3131">
                  <c:v>3156.0</c:v>
                </c:pt>
                <c:pt idx="3132">
                  <c:v>3157.0</c:v>
                </c:pt>
                <c:pt idx="3133">
                  <c:v>3158.0</c:v>
                </c:pt>
                <c:pt idx="3134">
                  <c:v>3159.0</c:v>
                </c:pt>
                <c:pt idx="3135">
                  <c:v>3160.0</c:v>
                </c:pt>
                <c:pt idx="3136">
                  <c:v>3161.0</c:v>
                </c:pt>
                <c:pt idx="3137">
                  <c:v>3162.0</c:v>
                </c:pt>
                <c:pt idx="3138">
                  <c:v>3163.0</c:v>
                </c:pt>
                <c:pt idx="3139">
                  <c:v>3164.0</c:v>
                </c:pt>
                <c:pt idx="3140">
                  <c:v>3165.0</c:v>
                </c:pt>
                <c:pt idx="3141">
                  <c:v>3166.0</c:v>
                </c:pt>
                <c:pt idx="3142">
                  <c:v>3167.0</c:v>
                </c:pt>
                <c:pt idx="3143">
                  <c:v>3168.0</c:v>
                </c:pt>
                <c:pt idx="3144">
                  <c:v>3169.0</c:v>
                </c:pt>
                <c:pt idx="3145">
                  <c:v>3170.0</c:v>
                </c:pt>
                <c:pt idx="3146">
                  <c:v>3171.0</c:v>
                </c:pt>
                <c:pt idx="3147">
                  <c:v>3172.0</c:v>
                </c:pt>
                <c:pt idx="3148">
                  <c:v>3173.0</c:v>
                </c:pt>
                <c:pt idx="3149">
                  <c:v>3174.0</c:v>
                </c:pt>
                <c:pt idx="3150">
                  <c:v>3175.0</c:v>
                </c:pt>
                <c:pt idx="3151">
                  <c:v>3176.0</c:v>
                </c:pt>
                <c:pt idx="3152">
                  <c:v>3177.0</c:v>
                </c:pt>
                <c:pt idx="3153">
                  <c:v>3178.0</c:v>
                </c:pt>
                <c:pt idx="3154">
                  <c:v>3179.0</c:v>
                </c:pt>
                <c:pt idx="3155">
                  <c:v>3180.0</c:v>
                </c:pt>
                <c:pt idx="3156">
                  <c:v>3182.0</c:v>
                </c:pt>
                <c:pt idx="3157">
                  <c:v>3183.0</c:v>
                </c:pt>
                <c:pt idx="3158">
                  <c:v>3184.0</c:v>
                </c:pt>
                <c:pt idx="3159">
                  <c:v>3185.0</c:v>
                </c:pt>
                <c:pt idx="3160">
                  <c:v>3186.0</c:v>
                </c:pt>
                <c:pt idx="3161">
                  <c:v>3187.0</c:v>
                </c:pt>
                <c:pt idx="3162">
                  <c:v>3188.0</c:v>
                </c:pt>
                <c:pt idx="3163">
                  <c:v>3189.0</c:v>
                </c:pt>
                <c:pt idx="3164">
                  <c:v>3190.0</c:v>
                </c:pt>
                <c:pt idx="3165">
                  <c:v>3191.0</c:v>
                </c:pt>
                <c:pt idx="3166">
                  <c:v>3192.0</c:v>
                </c:pt>
                <c:pt idx="3167">
                  <c:v>3193.0</c:v>
                </c:pt>
                <c:pt idx="3168">
                  <c:v>3194.0</c:v>
                </c:pt>
                <c:pt idx="3169">
                  <c:v>3195.0</c:v>
                </c:pt>
                <c:pt idx="3170">
                  <c:v>3196.0</c:v>
                </c:pt>
                <c:pt idx="3171">
                  <c:v>3197.0</c:v>
                </c:pt>
                <c:pt idx="3172">
                  <c:v>3198.0</c:v>
                </c:pt>
                <c:pt idx="3173">
                  <c:v>3199.0</c:v>
                </c:pt>
                <c:pt idx="3174">
                  <c:v>3200.0</c:v>
                </c:pt>
                <c:pt idx="3175">
                  <c:v>3201.0</c:v>
                </c:pt>
                <c:pt idx="3176">
                  <c:v>3202.0</c:v>
                </c:pt>
                <c:pt idx="3177">
                  <c:v>3203.0</c:v>
                </c:pt>
                <c:pt idx="3178">
                  <c:v>3204.0</c:v>
                </c:pt>
                <c:pt idx="3179">
                  <c:v>3206.0</c:v>
                </c:pt>
                <c:pt idx="3180">
                  <c:v>3207.0</c:v>
                </c:pt>
                <c:pt idx="3181">
                  <c:v>3208.0</c:v>
                </c:pt>
                <c:pt idx="3182">
                  <c:v>3210.0</c:v>
                </c:pt>
                <c:pt idx="3183">
                  <c:v>3211.0</c:v>
                </c:pt>
                <c:pt idx="3184">
                  <c:v>3212.0</c:v>
                </c:pt>
                <c:pt idx="3185">
                  <c:v>3213.0</c:v>
                </c:pt>
                <c:pt idx="3186">
                  <c:v>3214.0</c:v>
                </c:pt>
                <c:pt idx="3187">
                  <c:v>3215.0</c:v>
                </c:pt>
                <c:pt idx="3188">
                  <c:v>3216.0</c:v>
                </c:pt>
                <c:pt idx="3189">
                  <c:v>3217.0</c:v>
                </c:pt>
                <c:pt idx="3190">
                  <c:v>3218.0</c:v>
                </c:pt>
                <c:pt idx="3191">
                  <c:v>3219.0</c:v>
                </c:pt>
                <c:pt idx="3192">
                  <c:v>3220.0</c:v>
                </c:pt>
                <c:pt idx="3193">
                  <c:v>3221.0</c:v>
                </c:pt>
                <c:pt idx="3194">
                  <c:v>3222.0</c:v>
                </c:pt>
                <c:pt idx="3195">
                  <c:v>3223.0</c:v>
                </c:pt>
                <c:pt idx="3196">
                  <c:v>3224.0</c:v>
                </c:pt>
                <c:pt idx="3197">
                  <c:v>3225.0</c:v>
                </c:pt>
                <c:pt idx="3198">
                  <c:v>3226.0</c:v>
                </c:pt>
                <c:pt idx="3199">
                  <c:v>3227.0</c:v>
                </c:pt>
                <c:pt idx="3200">
                  <c:v>3228.0</c:v>
                </c:pt>
                <c:pt idx="3201">
                  <c:v>3229.0</c:v>
                </c:pt>
                <c:pt idx="3202">
                  <c:v>3230.0</c:v>
                </c:pt>
                <c:pt idx="3203">
                  <c:v>3231.0</c:v>
                </c:pt>
                <c:pt idx="3204">
                  <c:v>3233.0</c:v>
                </c:pt>
                <c:pt idx="3205">
                  <c:v>3234.0</c:v>
                </c:pt>
                <c:pt idx="3206">
                  <c:v>3235.0</c:v>
                </c:pt>
                <c:pt idx="3207">
                  <c:v>3236.0</c:v>
                </c:pt>
                <c:pt idx="3208">
                  <c:v>3237.0</c:v>
                </c:pt>
                <c:pt idx="3209">
                  <c:v>3238.0</c:v>
                </c:pt>
                <c:pt idx="3210">
                  <c:v>3239.0</c:v>
                </c:pt>
                <c:pt idx="3211">
                  <c:v>3240.0</c:v>
                </c:pt>
                <c:pt idx="3212">
                  <c:v>3241.0</c:v>
                </c:pt>
                <c:pt idx="3213">
                  <c:v>3242.0</c:v>
                </c:pt>
                <c:pt idx="3214">
                  <c:v>3243.0</c:v>
                </c:pt>
                <c:pt idx="3215">
                  <c:v>3244.0</c:v>
                </c:pt>
                <c:pt idx="3216">
                  <c:v>3245.0</c:v>
                </c:pt>
                <c:pt idx="3217">
                  <c:v>3246.0</c:v>
                </c:pt>
                <c:pt idx="3218">
                  <c:v>3247.0</c:v>
                </c:pt>
                <c:pt idx="3219">
                  <c:v>3248.0</c:v>
                </c:pt>
                <c:pt idx="3220">
                  <c:v>3249.0</c:v>
                </c:pt>
                <c:pt idx="3221">
                  <c:v>3250.0</c:v>
                </c:pt>
                <c:pt idx="3222">
                  <c:v>3251.0</c:v>
                </c:pt>
                <c:pt idx="3223">
                  <c:v>3252.0</c:v>
                </c:pt>
                <c:pt idx="3224">
                  <c:v>3253.0</c:v>
                </c:pt>
                <c:pt idx="3225">
                  <c:v>3254.0</c:v>
                </c:pt>
                <c:pt idx="3226">
                  <c:v>3255.0</c:v>
                </c:pt>
                <c:pt idx="3227">
                  <c:v>3256.0</c:v>
                </c:pt>
                <c:pt idx="3228">
                  <c:v>3257.0</c:v>
                </c:pt>
                <c:pt idx="3229">
                  <c:v>3258.0</c:v>
                </c:pt>
                <c:pt idx="3230">
                  <c:v>3259.0</c:v>
                </c:pt>
                <c:pt idx="3231">
                  <c:v>3260.0</c:v>
                </c:pt>
                <c:pt idx="3232">
                  <c:v>3261.0</c:v>
                </c:pt>
                <c:pt idx="3233">
                  <c:v>3262.0</c:v>
                </c:pt>
                <c:pt idx="3234">
                  <c:v>3263.0</c:v>
                </c:pt>
                <c:pt idx="3235">
                  <c:v>3264.0</c:v>
                </c:pt>
                <c:pt idx="3236">
                  <c:v>3265.0</c:v>
                </c:pt>
                <c:pt idx="3237">
                  <c:v>3266.0</c:v>
                </c:pt>
                <c:pt idx="3238">
                  <c:v>3267.0</c:v>
                </c:pt>
                <c:pt idx="3239">
                  <c:v>3268.0</c:v>
                </c:pt>
                <c:pt idx="3240">
                  <c:v>3269.0</c:v>
                </c:pt>
                <c:pt idx="3241">
                  <c:v>3270.0</c:v>
                </c:pt>
                <c:pt idx="3242">
                  <c:v>3271.0</c:v>
                </c:pt>
                <c:pt idx="3243">
                  <c:v>3272.0</c:v>
                </c:pt>
                <c:pt idx="3244">
                  <c:v>3273.0</c:v>
                </c:pt>
                <c:pt idx="3245">
                  <c:v>3274.0</c:v>
                </c:pt>
                <c:pt idx="3246">
                  <c:v>3275.0</c:v>
                </c:pt>
                <c:pt idx="3247">
                  <c:v>3276.0</c:v>
                </c:pt>
                <c:pt idx="3248">
                  <c:v>3277.0</c:v>
                </c:pt>
                <c:pt idx="3249">
                  <c:v>3278.0</c:v>
                </c:pt>
                <c:pt idx="3250">
                  <c:v>3279.0</c:v>
                </c:pt>
                <c:pt idx="3251">
                  <c:v>3280.0</c:v>
                </c:pt>
                <c:pt idx="3252">
                  <c:v>3281.0</c:v>
                </c:pt>
                <c:pt idx="3253">
                  <c:v>3282.0</c:v>
                </c:pt>
                <c:pt idx="3254">
                  <c:v>3283.0</c:v>
                </c:pt>
                <c:pt idx="3255">
                  <c:v>3284.0</c:v>
                </c:pt>
                <c:pt idx="3256">
                  <c:v>3285.0</c:v>
                </c:pt>
                <c:pt idx="3257">
                  <c:v>3286.0</c:v>
                </c:pt>
                <c:pt idx="3258">
                  <c:v>3287.0</c:v>
                </c:pt>
                <c:pt idx="3259">
                  <c:v>3288.0</c:v>
                </c:pt>
                <c:pt idx="3260">
                  <c:v>3289.0</c:v>
                </c:pt>
                <c:pt idx="3261">
                  <c:v>3290.0</c:v>
                </c:pt>
                <c:pt idx="3262">
                  <c:v>3291.0</c:v>
                </c:pt>
                <c:pt idx="3263">
                  <c:v>3292.0</c:v>
                </c:pt>
                <c:pt idx="3264">
                  <c:v>3293.0</c:v>
                </c:pt>
                <c:pt idx="3265">
                  <c:v>3294.0</c:v>
                </c:pt>
                <c:pt idx="3266">
                  <c:v>3295.0</c:v>
                </c:pt>
                <c:pt idx="3267">
                  <c:v>3296.0</c:v>
                </c:pt>
                <c:pt idx="3268">
                  <c:v>3297.0</c:v>
                </c:pt>
                <c:pt idx="3269">
                  <c:v>3298.0</c:v>
                </c:pt>
                <c:pt idx="3270">
                  <c:v>3299.0</c:v>
                </c:pt>
                <c:pt idx="3271">
                  <c:v>3300.0</c:v>
                </c:pt>
                <c:pt idx="3272">
                  <c:v>3301.0</c:v>
                </c:pt>
                <c:pt idx="3273">
                  <c:v>3302.0</c:v>
                </c:pt>
                <c:pt idx="3274">
                  <c:v>3303.0</c:v>
                </c:pt>
                <c:pt idx="3275">
                  <c:v>3304.0</c:v>
                </c:pt>
                <c:pt idx="3276">
                  <c:v>3305.0</c:v>
                </c:pt>
                <c:pt idx="3277">
                  <c:v>3306.0</c:v>
                </c:pt>
                <c:pt idx="3278">
                  <c:v>3307.0</c:v>
                </c:pt>
                <c:pt idx="3279">
                  <c:v>3308.0</c:v>
                </c:pt>
                <c:pt idx="3280">
                  <c:v>3309.0</c:v>
                </c:pt>
                <c:pt idx="3281">
                  <c:v>3310.0</c:v>
                </c:pt>
                <c:pt idx="3282">
                  <c:v>3311.0</c:v>
                </c:pt>
                <c:pt idx="3283">
                  <c:v>3312.0</c:v>
                </c:pt>
                <c:pt idx="3284">
                  <c:v>3313.0</c:v>
                </c:pt>
                <c:pt idx="3285">
                  <c:v>3315.0</c:v>
                </c:pt>
                <c:pt idx="3286">
                  <c:v>3316.0</c:v>
                </c:pt>
                <c:pt idx="3287">
                  <c:v>3317.0</c:v>
                </c:pt>
                <c:pt idx="3288">
                  <c:v>3318.0</c:v>
                </c:pt>
                <c:pt idx="3289">
                  <c:v>3319.0</c:v>
                </c:pt>
                <c:pt idx="3290">
                  <c:v>3320.0</c:v>
                </c:pt>
                <c:pt idx="3291">
                  <c:v>3321.0</c:v>
                </c:pt>
                <c:pt idx="3292">
                  <c:v>3322.0</c:v>
                </c:pt>
                <c:pt idx="3293">
                  <c:v>3323.0</c:v>
                </c:pt>
                <c:pt idx="3294">
                  <c:v>3324.0</c:v>
                </c:pt>
                <c:pt idx="3295">
                  <c:v>3325.0</c:v>
                </c:pt>
                <c:pt idx="3296">
                  <c:v>3326.0</c:v>
                </c:pt>
                <c:pt idx="3297">
                  <c:v>3327.0</c:v>
                </c:pt>
                <c:pt idx="3298">
                  <c:v>3328.0</c:v>
                </c:pt>
                <c:pt idx="3299">
                  <c:v>3329.0</c:v>
                </c:pt>
                <c:pt idx="3300">
                  <c:v>3330.0</c:v>
                </c:pt>
                <c:pt idx="3301">
                  <c:v>3331.0</c:v>
                </c:pt>
                <c:pt idx="3302">
                  <c:v>3332.0</c:v>
                </c:pt>
                <c:pt idx="3303">
                  <c:v>3333.0</c:v>
                </c:pt>
                <c:pt idx="3304">
                  <c:v>3334.0</c:v>
                </c:pt>
                <c:pt idx="3305">
                  <c:v>3335.0</c:v>
                </c:pt>
                <c:pt idx="3306">
                  <c:v>3336.0</c:v>
                </c:pt>
                <c:pt idx="3307">
                  <c:v>3337.0</c:v>
                </c:pt>
                <c:pt idx="3308">
                  <c:v>3338.0</c:v>
                </c:pt>
                <c:pt idx="3309">
                  <c:v>3339.0</c:v>
                </c:pt>
                <c:pt idx="3310">
                  <c:v>3340.0</c:v>
                </c:pt>
                <c:pt idx="3311">
                  <c:v>3341.0</c:v>
                </c:pt>
                <c:pt idx="3312">
                  <c:v>3342.0</c:v>
                </c:pt>
                <c:pt idx="3313">
                  <c:v>3343.0</c:v>
                </c:pt>
                <c:pt idx="3314">
                  <c:v>3344.0</c:v>
                </c:pt>
                <c:pt idx="3315">
                  <c:v>3345.0</c:v>
                </c:pt>
                <c:pt idx="3316">
                  <c:v>3346.0</c:v>
                </c:pt>
                <c:pt idx="3317">
                  <c:v>3347.0</c:v>
                </c:pt>
                <c:pt idx="3318">
                  <c:v>3348.0</c:v>
                </c:pt>
                <c:pt idx="3319">
                  <c:v>3349.0</c:v>
                </c:pt>
                <c:pt idx="3320">
                  <c:v>3350.0</c:v>
                </c:pt>
                <c:pt idx="3321">
                  <c:v>3351.0</c:v>
                </c:pt>
                <c:pt idx="3322">
                  <c:v>3352.0</c:v>
                </c:pt>
                <c:pt idx="3323">
                  <c:v>3353.0</c:v>
                </c:pt>
                <c:pt idx="3324">
                  <c:v>3354.0</c:v>
                </c:pt>
                <c:pt idx="3325">
                  <c:v>3355.0</c:v>
                </c:pt>
                <c:pt idx="3326">
                  <c:v>3356.0</c:v>
                </c:pt>
                <c:pt idx="3327">
                  <c:v>3357.0</c:v>
                </c:pt>
                <c:pt idx="3328">
                  <c:v>3358.0</c:v>
                </c:pt>
                <c:pt idx="3329">
                  <c:v>3359.0</c:v>
                </c:pt>
                <c:pt idx="3330">
                  <c:v>3360.0</c:v>
                </c:pt>
                <c:pt idx="3331">
                  <c:v>3361.0</c:v>
                </c:pt>
                <c:pt idx="3332">
                  <c:v>3362.0</c:v>
                </c:pt>
                <c:pt idx="3333">
                  <c:v>3363.0</c:v>
                </c:pt>
                <c:pt idx="3334">
                  <c:v>3364.0</c:v>
                </c:pt>
                <c:pt idx="3335">
                  <c:v>3365.0</c:v>
                </c:pt>
                <c:pt idx="3336">
                  <c:v>3366.0</c:v>
                </c:pt>
                <c:pt idx="3337">
                  <c:v>3367.0</c:v>
                </c:pt>
                <c:pt idx="3338">
                  <c:v>3368.0</c:v>
                </c:pt>
                <c:pt idx="3339">
                  <c:v>3369.0</c:v>
                </c:pt>
                <c:pt idx="3340">
                  <c:v>3370.0</c:v>
                </c:pt>
                <c:pt idx="3341">
                  <c:v>3371.0</c:v>
                </c:pt>
                <c:pt idx="3342">
                  <c:v>3372.0</c:v>
                </c:pt>
                <c:pt idx="3343">
                  <c:v>3373.0</c:v>
                </c:pt>
                <c:pt idx="3344">
                  <c:v>3374.0</c:v>
                </c:pt>
                <c:pt idx="3345">
                  <c:v>3375.0</c:v>
                </c:pt>
                <c:pt idx="3346">
                  <c:v>3376.0</c:v>
                </c:pt>
                <c:pt idx="3347">
                  <c:v>3377.0</c:v>
                </c:pt>
                <c:pt idx="3348">
                  <c:v>3378.0</c:v>
                </c:pt>
                <c:pt idx="3349">
                  <c:v>3379.0</c:v>
                </c:pt>
                <c:pt idx="3350">
                  <c:v>3380.0</c:v>
                </c:pt>
                <c:pt idx="3351">
                  <c:v>3381.0</c:v>
                </c:pt>
                <c:pt idx="3352">
                  <c:v>3382.0</c:v>
                </c:pt>
                <c:pt idx="3353">
                  <c:v>3383.0</c:v>
                </c:pt>
                <c:pt idx="3354">
                  <c:v>3384.0</c:v>
                </c:pt>
                <c:pt idx="3355">
                  <c:v>3385.0</c:v>
                </c:pt>
                <c:pt idx="3356">
                  <c:v>3386.0</c:v>
                </c:pt>
                <c:pt idx="3357">
                  <c:v>3387.0</c:v>
                </c:pt>
                <c:pt idx="3358">
                  <c:v>3388.0</c:v>
                </c:pt>
                <c:pt idx="3359">
                  <c:v>3389.0</c:v>
                </c:pt>
                <c:pt idx="3360">
                  <c:v>3390.0</c:v>
                </c:pt>
                <c:pt idx="3361">
                  <c:v>3391.0</c:v>
                </c:pt>
                <c:pt idx="3362">
                  <c:v>3393.0</c:v>
                </c:pt>
                <c:pt idx="3363">
                  <c:v>3394.0</c:v>
                </c:pt>
                <c:pt idx="3364">
                  <c:v>3395.0</c:v>
                </c:pt>
                <c:pt idx="3365">
                  <c:v>3396.0</c:v>
                </c:pt>
                <c:pt idx="3366">
                  <c:v>3397.0</c:v>
                </c:pt>
                <c:pt idx="3367">
                  <c:v>3398.0</c:v>
                </c:pt>
                <c:pt idx="3368">
                  <c:v>3399.0</c:v>
                </c:pt>
                <c:pt idx="3369">
                  <c:v>3400.0</c:v>
                </c:pt>
                <c:pt idx="3370">
                  <c:v>3401.0</c:v>
                </c:pt>
                <c:pt idx="3371">
                  <c:v>3402.0</c:v>
                </c:pt>
                <c:pt idx="3372">
                  <c:v>3403.0</c:v>
                </c:pt>
                <c:pt idx="3373">
                  <c:v>3404.0</c:v>
                </c:pt>
                <c:pt idx="3374">
                  <c:v>3405.0</c:v>
                </c:pt>
                <c:pt idx="3375">
                  <c:v>3406.0</c:v>
                </c:pt>
                <c:pt idx="3376">
                  <c:v>3407.0</c:v>
                </c:pt>
                <c:pt idx="3377">
                  <c:v>3408.0</c:v>
                </c:pt>
                <c:pt idx="3378">
                  <c:v>3409.0</c:v>
                </c:pt>
                <c:pt idx="3379">
                  <c:v>3410.0</c:v>
                </c:pt>
                <c:pt idx="3380">
                  <c:v>3411.0</c:v>
                </c:pt>
                <c:pt idx="3381">
                  <c:v>3412.0</c:v>
                </c:pt>
                <c:pt idx="3382">
                  <c:v>3413.0</c:v>
                </c:pt>
                <c:pt idx="3383">
                  <c:v>3414.0</c:v>
                </c:pt>
                <c:pt idx="3384">
                  <c:v>3415.0</c:v>
                </c:pt>
                <c:pt idx="3385">
                  <c:v>3416.0</c:v>
                </c:pt>
                <c:pt idx="3386">
                  <c:v>3417.0</c:v>
                </c:pt>
                <c:pt idx="3387">
                  <c:v>3418.0</c:v>
                </c:pt>
                <c:pt idx="3388">
                  <c:v>3419.0</c:v>
                </c:pt>
                <c:pt idx="3389">
                  <c:v>3420.0</c:v>
                </c:pt>
                <c:pt idx="3390">
                  <c:v>3421.0</c:v>
                </c:pt>
                <c:pt idx="3391">
                  <c:v>3422.0</c:v>
                </c:pt>
                <c:pt idx="3392">
                  <c:v>3423.0</c:v>
                </c:pt>
                <c:pt idx="3393">
                  <c:v>3424.0</c:v>
                </c:pt>
                <c:pt idx="3394">
                  <c:v>3425.0</c:v>
                </c:pt>
                <c:pt idx="3395">
                  <c:v>3426.0</c:v>
                </c:pt>
                <c:pt idx="3396">
                  <c:v>3427.0</c:v>
                </c:pt>
                <c:pt idx="3397">
                  <c:v>3428.0</c:v>
                </c:pt>
                <c:pt idx="3398">
                  <c:v>3429.0</c:v>
                </c:pt>
                <c:pt idx="3399">
                  <c:v>3430.0</c:v>
                </c:pt>
                <c:pt idx="3400">
                  <c:v>3431.0</c:v>
                </c:pt>
                <c:pt idx="3401">
                  <c:v>3432.0</c:v>
                </c:pt>
                <c:pt idx="3402">
                  <c:v>3433.0</c:v>
                </c:pt>
                <c:pt idx="3403">
                  <c:v>3434.0</c:v>
                </c:pt>
                <c:pt idx="3404">
                  <c:v>3435.0</c:v>
                </c:pt>
                <c:pt idx="3405">
                  <c:v>3436.0</c:v>
                </c:pt>
                <c:pt idx="3406">
                  <c:v>3437.0</c:v>
                </c:pt>
                <c:pt idx="3407">
                  <c:v>3438.0</c:v>
                </c:pt>
                <c:pt idx="3408">
                  <c:v>3439.0</c:v>
                </c:pt>
                <c:pt idx="3409">
                  <c:v>3440.0</c:v>
                </c:pt>
                <c:pt idx="3410">
                  <c:v>3441.0</c:v>
                </c:pt>
                <c:pt idx="3411">
                  <c:v>3442.0</c:v>
                </c:pt>
                <c:pt idx="3412">
                  <c:v>3443.0</c:v>
                </c:pt>
                <c:pt idx="3413">
                  <c:v>3444.0</c:v>
                </c:pt>
                <c:pt idx="3414">
                  <c:v>3445.0</c:v>
                </c:pt>
                <c:pt idx="3415">
                  <c:v>3446.0</c:v>
                </c:pt>
                <c:pt idx="3416">
                  <c:v>3447.0</c:v>
                </c:pt>
                <c:pt idx="3417">
                  <c:v>3448.0</c:v>
                </c:pt>
                <c:pt idx="3418">
                  <c:v>3449.0</c:v>
                </c:pt>
                <c:pt idx="3419">
                  <c:v>3450.0</c:v>
                </c:pt>
                <c:pt idx="3420">
                  <c:v>3451.0</c:v>
                </c:pt>
                <c:pt idx="3421">
                  <c:v>3452.0</c:v>
                </c:pt>
                <c:pt idx="3422">
                  <c:v>3453.0</c:v>
                </c:pt>
                <c:pt idx="3423">
                  <c:v>3454.0</c:v>
                </c:pt>
                <c:pt idx="3424">
                  <c:v>3455.0</c:v>
                </c:pt>
                <c:pt idx="3425">
                  <c:v>3456.0</c:v>
                </c:pt>
                <c:pt idx="3426">
                  <c:v>3457.0</c:v>
                </c:pt>
                <c:pt idx="3427">
                  <c:v>3458.0</c:v>
                </c:pt>
                <c:pt idx="3428">
                  <c:v>3459.0</c:v>
                </c:pt>
                <c:pt idx="3429">
                  <c:v>3460.0</c:v>
                </c:pt>
                <c:pt idx="3430">
                  <c:v>3461.0</c:v>
                </c:pt>
                <c:pt idx="3431">
                  <c:v>3462.0</c:v>
                </c:pt>
                <c:pt idx="3432">
                  <c:v>3463.0</c:v>
                </c:pt>
                <c:pt idx="3433">
                  <c:v>3464.0</c:v>
                </c:pt>
                <c:pt idx="3434">
                  <c:v>3465.0</c:v>
                </c:pt>
                <c:pt idx="3435">
                  <c:v>3466.0</c:v>
                </c:pt>
                <c:pt idx="3436">
                  <c:v>3467.0</c:v>
                </c:pt>
                <c:pt idx="3437">
                  <c:v>3468.0</c:v>
                </c:pt>
                <c:pt idx="3438">
                  <c:v>3469.0</c:v>
                </c:pt>
                <c:pt idx="3439">
                  <c:v>3470.0</c:v>
                </c:pt>
                <c:pt idx="3440">
                  <c:v>3471.0</c:v>
                </c:pt>
                <c:pt idx="3441">
                  <c:v>3472.0</c:v>
                </c:pt>
                <c:pt idx="3442">
                  <c:v>3473.0</c:v>
                </c:pt>
                <c:pt idx="3443">
                  <c:v>3474.0</c:v>
                </c:pt>
                <c:pt idx="3444">
                  <c:v>3475.0</c:v>
                </c:pt>
                <c:pt idx="3445">
                  <c:v>3476.0</c:v>
                </c:pt>
                <c:pt idx="3446">
                  <c:v>3477.0</c:v>
                </c:pt>
                <c:pt idx="3447">
                  <c:v>3478.0</c:v>
                </c:pt>
                <c:pt idx="3448">
                  <c:v>3479.0</c:v>
                </c:pt>
                <c:pt idx="3449">
                  <c:v>3480.0</c:v>
                </c:pt>
                <c:pt idx="3450">
                  <c:v>3481.0</c:v>
                </c:pt>
                <c:pt idx="3451">
                  <c:v>3482.0</c:v>
                </c:pt>
                <c:pt idx="3452">
                  <c:v>3483.0</c:v>
                </c:pt>
                <c:pt idx="3453">
                  <c:v>3484.0</c:v>
                </c:pt>
                <c:pt idx="3454">
                  <c:v>3485.0</c:v>
                </c:pt>
                <c:pt idx="3455">
                  <c:v>3486.0</c:v>
                </c:pt>
                <c:pt idx="3456">
                  <c:v>3487.0</c:v>
                </c:pt>
                <c:pt idx="3457">
                  <c:v>3488.0</c:v>
                </c:pt>
                <c:pt idx="3458">
                  <c:v>3489.0</c:v>
                </c:pt>
                <c:pt idx="3459">
                  <c:v>3490.0</c:v>
                </c:pt>
                <c:pt idx="3460">
                  <c:v>3491.0</c:v>
                </c:pt>
                <c:pt idx="3461">
                  <c:v>3492.0</c:v>
                </c:pt>
                <c:pt idx="3462">
                  <c:v>3493.0</c:v>
                </c:pt>
                <c:pt idx="3463">
                  <c:v>3494.0</c:v>
                </c:pt>
                <c:pt idx="3464">
                  <c:v>3495.0</c:v>
                </c:pt>
                <c:pt idx="3465">
                  <c:v>3496.0</c:v>
                </c:pt>
                <c:pt idx="3466">
                  <c:v>3497.0</c:v>
                </c:pt>
                <c:pt idx="3467">
                  <c:v>3498.0</c:v>
                </c:pt>
                <c:pt idx="3468">
                  <c:v>3499.0</c:v>
                </c:pt>
                <c:pt idx="3469">
                  <c:v>3500.0</c:v>
                </c:pt>
                <c:pt idx="3470">
                  <c:v>3501.0</c:v>
                </c:pt>
                <c:pt idx="3471">
                  <c:v>3502.0</c:v>
                </c:pt>
                <c:pt idx="3472">
                  <c:v>3503.0</c:v>
                </c:pt>
                <c:pt idx="3473">
                  <c:v>3504.0</c:v>
                </c:pt>
                <c:pt idx="3474">
                  <c:v>3505.0</c:v>
                </c:pt>
                <c:pt idx="3475">
                  <c:v>3506.0</c:v>
                </c:pt>
                <c:pt idx="3476">
                  <c:v>3507.0</c:v>
                </c:pt>
                <c:pt idx="3477">
                  <c:v>3508.0</c:v>
                </c:pt>
                <c:pt idx="3478">
                  <c:v>3509.0</c:v>
                </c:pt>
                <c:pt idx="3479">
                  <c:v>3510.0</c:v>
                </c:pt>
                <c:pt idx="3480">
                  <c:v>3511.0</c:v>
                </c:pt>
                <c:pt idx="3481">
                  <c:v>3512.0</c:v>
                </c:pt>
                <c:pt idx="3482">
                  <c:v>3513.0</c:v>
                </c:pt>
                <c:pt idx="3483">
                  <c:v>3514.0</c:v>
                </c:pt>
                <c:pt idx="3484">
                  <c:v>3515.0</c:v>
                </c:pt>
                <c:pt idx="3485">
                  <c:v>3516.0</c:v>
                </c:pt>
                <c:pt idx="3486">
                  <c:v>3518.0</c:v>
                </c:pt>
                <c:pt idx="3487">
                  <c:v>3519.0</c:v>
                </c:pt>
                <c:pt idx="3488">
                  <c:v>3520.0</c:v>
                </c:pt>
                <c:pt idx="3489">
                  <c:v>3521.0</c:v>
                </c:pt>
                <c:pt idx="3490">
                  <c:v>3522.0</c:v>
                </c:pt>
                <c:pt idx="3491">
                  <c:v>3523.0</c:v>
                </c:pt>
                <c:pt idx="3492">
                  <c:v>3525.0</c:v>
                </c:pt>
                <c:pt idx="3493">
                  <c:v>3526.0</c:v>
                </c:pt>
                <c:pt idx="3494">
                  <c:v>3527.0</c:v>
                </c:pt>
                <c:pt idx="3495">
                  <c:v>3530.0</c:v>
                </c:pt>
                <c:pt idx="3496">
                  <c:v>3531.0</c:v>
                </c:pt>
                <c:pt idx="3497">
                  <c:v>3532.0</c:v>
                </c:pt>
                <c:pt idx="3498">
                  <c:v>3533.0</c:v>
                </c:pt>
                <c:pt idx="3499">
                  <c:v>3536.0</c:v>
                </c:pt>
                <c:pt idx="3500">
                  <c:v>3537.0</c:v>
                </c:pt>
                <c:pt idx="3501">
                  <c:v>3538.0</c:v>
                </c:pt>
                <c:pt idx="3502">
                  <c:v>3539.0</c:v>
                </c:pt>
                <c:pt idx="3503">
                  <c:v>3540.0</c:v>
                </c:pt>
                <c:pt idx="3504">
                  <c:v>3541.0</c:v>
                </c:pt>
                <c:pt idx="3505">
                  <c:v>3542.0</c:v>
                </c:pt>
                <c:pt idx="3506">
                  <c:v>3543.0</c:v>
                </c:pt>
                <c:pt idx="3507">
                  <c:v>3544.0</c:v>
                </c:pt>
                <c:pt idx="3508">
                  <c:v>3546.0</c:v>
                </c:pt>
                <c:pt idx="3509">
                  <c:v>3548.0</c:v>
                </c:pt>
                <c:pt idx="3510">
                  <c:v>3550.0</c:v>
                </c:pt>
                <c:pt idx="3511">
                  <c:v>3551.0</c:v>
                </c:pt>
                <c:pt idx="3512">
                  <c:v>3552.0</c:v>
                </c:pt>
                <c:pt idx="3513">
                  <c:v>3553.0</c:v>
                </c:pt>
                <c:pt idx="3514">
                  <c:v>3554.0</c:v>
                </c:pt>
                <c:pt idx="3515">
                  <c:v>3555.0</c:v>
                </c:pt>
                <c:pt idx="3516">
                  <c:v>3556.0</c:v>
                </c:pt>
                <c:pt idx="3517">
                  <c:v>3557.0</c:v>
                </c:pt>
                <c:pt idx="3518">
                  <c:v>3558.0</c:v>
                </c:pt>
                <c:pt idx="3519">
                  <c:v>3559.0</c:v>
                </c:pt>
                <c:pt idx="3520">
                  <c:v>3560.0</c:v>
                </c:pt>
                <c:pt idx="3521">
                  <c:v>3561.0</c:v>
                </c:pt>
                <c:pt idx="3522">
                  <c:v>3562.0</c:v>
                </c:pt>
                <c:pt idx="3523">
                  <c:v>3563.0</c:v>
                </c:pt>
                <c:pt idx="3524">
                  <c:v>3564.0</c:v>
                </c:pt>
                <c:pt idx="3525">
                  <c:v>3565.0</c:v>
                </c:pt>
                <c:pt idx="3526">
                  <c:v>3566.0</c:v>
                </c:pt>
                <c:pt idx="3527">
                  <c:v>3567.0</c:v>
                </c:pt>
                <c:pt idx="3528">
                  <c:v>3568.0</c:v>
                </c:pt>
                <c:pt idx="3529">
                  <c:v>3569.0</c:v>
                </c:pt>
                <c:pt idx="3530">
                  <c:v>3570.0</c:v>
                </c:pt>
                <c:pt idx="3531">
                  <c:v>3571.0</c:v>
                </c:pt>
                <c:pt idx="3532">
                  <c:v>3572.0</c:v>
                </c:pt>
                <c:pt idx="3533">
                  <c:v>3573.0</c:v>
                </c:pt>
                <c:pt idx="3534">
                  <c:v>3574.0</c:v>
                </c:pt>
                <c:pt idx="3535">
                  <c:v>3575.0</c:v>
                </c:pt>
                <c:pt idx="3536">
                  <c:v>3576.0</c:v>
                </c:pt>
                <c:pt idx="3537">
                  <c:v>3578.0</c:v>
                </c:pt>
                <c:pt idx="3538">
                  <c:v>3579.0</c:v>
                </c:pt>
                <c:pt idx="3539">
                  <c:v>3580.0</c:v>
                </c:pt>
                <c:pt idx="3540">
                  <c:v>3582.0</c:v>
                </c:pt>
                <c:pt idx="3541">
                  <c:v>3584.0</c:v>
                </c:pt>
                <c:pt idx="3542">
                  <c:v>3585.0</c:v>
                </c:pt>
                <c:pt idx="3543">
                  <c:v>3586.0</c:v>
                </c:pt>
                <c:pt idx="3544">
                  <c:v>3587.0</c:v>
                </c:pt>
                <c:pt idx="3545">
                  <c:v>3588.0</c:v>
                </c:pt>
                <c:pt idx="3546">
                  <c:v>3589.0</c:v>
                </c:pt>
                <c:pt idx="3547">
                  <c:v>3590.0</c:v>
                </c:pt>
                <c:pt idx="3548">
                  <c:v>3591.0</c:v>
                </c:pt>
                <c:pt idx="3549">
                  <c:v>3593.0</c:v>
                </c:pt>
                <c:pt idx="3550">
                  <c:v>3594.0</c:v>
                </c:pt>
                <c:pt idx="3551">
                  <c:v>3595.0</c:v>
                </c:pt>
                <c:pt idx="3552">
                  <c:v>3599.0</c:v>
                </c:pt>
                <c:pt idx="3553">
                  <c:v>3600.0</c:v>
                </c:pt>
                <c:pt idx="3554">
                  <c:v>3601.0</c:v>
                </c:pt>
                <c:pt idx="3555">
                  <c:v>3602.0</c:v>
                </c:pt>
                <c:pt idx="3556">
                  <c:v>3603.0</c:v>
                </c:pt>
                <c:pt idx="3557">
                  <c:v>3604.0</c:v>
                </c:pt>
                <c:pt idx="3558">
                  <c:v>3605.0</c:v>
                </c:pt>
                <c:pt idx="3559">
                  <c:v>3606.0</c:v>
                </c:pt>
                <c:pt idx="3560">
                  <c:v>3607.0</c:v>
                </c:pt>
                <c:pt idx="3561">
                  <c:v>3608.0</c:v>
                </c:pt>
                <c:pt idx="3562">
                  <c:v>3609.0</c:v>
                </c:pt>
                <c:pt idx="3563">
                  <c:v>3610.0</c:v>
                </c:pt>
                <c:pt idx="3564">
                  <c:v>3611.0</c:v>
                </c:pt>
                <c:pt idx="3565">
                  <c:v>3612.0</c:v>
                </c:pt>
                <c:pt idx="3566">
                  <c:v>3613.0</c:v>
                </c:pt>
                <c:pt idx="3567">
                  <c:v>3615.0</c:v>
                </c:pt>
                <c:pt idx="3568">
                  <c:v>3616.0</c:v>
                </c:pt>
                <c:pt idx="3569">
                  <c:v>3617.0</c:v>
                </c:pt>
                <c:pt idx="3570">
                  <c:v>3618.0</c:v>
                </c:pt>
                <c:pt idx="3571">
                  <c:v>3620.0</c:v>
                </c:pt>
                <c:pt idx="3572">
                  <c:v>3621.0</c:v>
                </c:pt>
                <c:pt idx="3573">
                  <c:v>3622.0</c:v>
                </c:pt>
                <c:pt idx="3574">
                  <c:v>3623.0</c:v>
                </c:pt>
                <c:pt idx="3575">
                  <c:v>3624.0</c:v>
                </c:pt>
                <c:pt idx="3576">
                  <c:v>3626.0</c:v>
                </c:pt>
                <c:pt idx="3577">
                  <c:v>3627.0</c:v>
                </c:pt>
                <c:pt idx="3578">
                  <c:v>3628.0</c:v>
                </c:pt>
                <c:pt idx="3579">
                  <c:v>3629.0</c:v>
                </c:pt>
                <c:pt idx="3580">
                  <c:v>3630.0</c:v>
                </c:pt>
                <c:pt idx="3581">
                  <c:v>3632.0</c:v>
                </c:pt>
                <c:pt idx="3582">
                  <c:v>3633.0</c:v>
                </c:pt>
                <c:pt idx="3583">
                  <c:v>3634.0</c:v>
                </c:pt>
                <c:pt idx="3584">
                  <c:v>3635.0</c:v>
                </c:pt>
                <c:pt idx="3585">
                  <c:v>3636.0</c:v>
                </c:pt>
                <c:pt idx="3586">
                  <c:v>3638.0</c:v>
                </c:pt>
                <c:pt idx="3587">
                  <c:v>3639.0</c:v>
                </c:pt>
                <c:pt idx="3588">
                  <c:v>3640.0</c:v>
                </c:pt>
                <c:pt idx="3589">
                  <c:v>3641.0</c:v>
                </c:pt>
                <c:pt idx="3590">
                  <c:v>3645.0</c:v>
                </c:pt>
                <c:pt idx="3591">
                  <c:v>3646.0</c:v>
                </c:pt>
                <c:pt idx="3592">
                  <c:v>3647.0</c:v>
                </c:pt>
                <c:pt idx="3593">
                  <c:v>3648.0</c:v>
                </c:pt>
                <c:pt idx="3594">
                  <c:v>3649.0</c:v>
                </c:pt>
                <c:pt idx="3595">
                  <c:v>3650.0</c:v>
                </c:pt>
                <c:pt idx="3596">
                  <c:v>3651.0</c:v>
                </c:pt>
                <c:pt idx="3597">
                  <c:v>3652.0</c:v>
                </c:pt>
                <c:pt idx="3598">
                  <c:v>3653.0</c:v>
                </c:pt>
                <c:pt idx="3599">
                  <c:v>3654.0</c:v>
                </c:pt>
                <c:pt idx="3600">
                  <c:v>3655.0</c:v>
                </c:pt>
                <c:pt idx="3601">
                  <c:v>3656.0</c:v>
                </c:pt>
                <c:pt idx="3602">
                  <c:v>3657.0</c:v>
                </c:pt>
                <c:pt idx="3603">
                  <c:v>3658.0</c:v>
                </c:pt>
                <c:pt idx="3604">
                  <c:v>3659.0</c:v>
                </c:pt>
                <c:pt idx="3605">
                  <c:v>3660.0</c:v>
                </c:pt>
                <c:pt idx="3606">
                  <c:v>3661.0</c:v>
                </c:pt>
                <c:pt idx="3607">
                  <c:v>3662.0</c:v>
                </c:pt>
                <c:pt idx="3608">
                  <c:v>3663.0</c:v>
                </c:pt>
                <c:pt idx="3609">
                  <c:v>3664.0</c:v>
                </c:pt>
                <c:pt idx="3610">
                  <c:v>3665.0</c:v>
                </c:pt>
                <c:pt idx="3611">
                  <c:v>3667.0</c:v>
                </c:pt>
                <c:pt idx="3612">
                  <c:v>3668.0</c:v>
                </c:pt>
                <c:pt idx="3613">
                  <c:v>3669.0</c:v>
                </c:pt>
                <c:pt idx="3614">
                  <c:v>3670.0</c:v>
                </c:pt>
                <c:pt idx="3615">
                  <c:v>3671.0</c:v>
                </c:pt>
                <c:pt idx="3616">
                  <c:v>3672.0</c:v>
                </c:pt>
                <c:pt idx="3617">
                  <c:v>3673.0</c:v>
                </c:pt>
                <c:pt idx="3618">
                  <c:v>3675.0</c:v>
                </c:pt>
                <c:pt idx="3619">
                  <c:v>3676.0</c:v>
                </c:pt>
                <c:pt idx="3620">
                  <c:v>3677.0</c:v>
                </c:pt>
                <c:pt idx="3621">
                  <c:v>3678.0</c:v>
                </c:pt>
                <c:pt idx="3622">
                  <c:v>3679.0</c:v>
                </c:pt>
                <c:pt idx="3623">
                  <c:v>3681.0</c:v>
                </c:pt>
                <c:pt idx="3624">
                  <c:v>3682.0</c:v>
                </c:pt>
                <c:pt idx="3625">
                  <c:v>3683.0</c:v>
                </c:pt>
                <c:pt idx="3626">
                  <c:v>3684.0</c:v>
                </c:pt>
                <c:pt idx="3627">
                  <c:v>3687.0</c:v>
                </c:pt>
                <c:pt idx="3628">
                  <c:v>3688.0</c:v>
                </c:pt>
                <c:pt idx="3629">
                  <c:v>3689.0</c:v>
                </c:pt>
                <c:pt idx="3630">
                  <c:v>3690.0</c:v>
                </c:pt>
                <c:pt idx="3631">
                  <c:v>3691.0</c:v>
                </c:pt>
                <c:pt idx="3632">
                  <c:v>3692.0</c:v>
                </c:pt>
                <c:pt idx="3633">
                  <c:v>3694.0</c:v>
                </c:pt>
                <c:pt idx="3634">
                  <c:v>3695.0</c:v>
                </c:pt>
                <c:pt idx="3635">
                  <c:v>3696.0</c:v>
                </c:pt>
                <c:pt idx="3636">
                  <c:v>3697.0</c:v>
                </c:pt>
                <c:pt idx="3637">
                  <c:v>3698.0</c:v>
                </c:pt>
                <c:pt idx="3638">
                  <c:v>3699.0</c:v>
                </c:pt>
                <c:pt idx="3639">
                  <c:v>3700.0</c:v>
                </c:pt>
                <c:pt idx="3640">
                  <c:v>3701.0</c:v>
                </c:pt>
                <c:pt idx="3641">
                  <c:v>3702.0</c:v>
                </c:pt>
                <c:pt idx="3642">
                  <c:v>3703.0</c:v>
                </c:pt>
                <c:pt idx="3643">
                  <c:v>3704.0</c:v>
                </c:pt>
                <c:pt idx="3644">
                  <c:v>3705.0</c:v>
                </c:pt>
                <c:pt idx="3645">
                  <c:v>3706.0</c:v>
                </c:pt>
                <c:pt idx="3646">
                  <c:v>3707.0</c:v>
                </c:pt>
                <c:pt idx="3647">
                  <c:v>3708.0</c:v>
                </c:pt>
                <c:pt idx="3648">
                  <c:v>3709.0</c:v>
                </c:pt>
                <c:pt idx="3649">
                  <c:v>3710.0</c:v>
                </c:pt>
                <c:pt idx="3650">
                  <c:v>3711.0</c:v>
                </c:pt>
                <c:pt idx="3651">
                  <c:v>3712.0</c:v>
                </c:pt>
                <c:pt idx="3652">
                  <c:v>3713.0</c:v>
                </c:pt>
                <c:pt idx="3653">
                  <c:v>3714.0</c:v>
                </c:pt>
                <c:pt idx="3654">
                  <c:v>3715.0</c:v>
                </c:pt>
                <c:pt idx="3655">
                  <c:v>3716.0</c:v>
                </c:pt>
                <c:pt idx="3656">
                  <c:v>3717.0</c:v>
                </c:pt>
                <c:pt idx="3657">
                  <c:v>3718.0</c:v>
                </c:pt>
                <c:pt idx="3658">
                  <c:v>3719.0</c:v>
                </c:pt>
                <c:pt idx="3659">
                  <c:v>3720.0</c:v>
                </c:pt>
                <c:pt idx="3660">
                  <c:v>3721.0</c:v>
                </c:pt>
                <c:pt idx="3661">
                  <c:v>3722.0</c:v>
                </c:pt>
                <c:pt idx="3662">
                  <c:v>3723.0</c:v>
                </c:pt>
                <c:pt idx="3663">
                  <c:v>3726.0</c:v>
                </c:pt>
                <c:pt idx="3664">
                  <c:v>3727.0</c:v>
                </c:pt>
                <c:pt idx="3665">
                  <c:v>3728.0</c:v>
                </c:pt>
                <c:pt idx="3666">
                  <c:v>3729.0</c:v>
                </c:pt>
                <c:pt idx="3667">
                  <c:v>3731.0</c:v>
                </c:pt>
                <c:pt idx="3668">
                  <c:v>3732.0</c:v>
                </c:pt>
                <c:pt idx="3669">
                  <c:v>3733.0</c:v>
                </c:pt>
                <c:pt idx="3670">
                  <c:v>3734.0</c:v>
                </c:pt>
                <c:pt idx="3671">
                  <c:v>3736.0</c:v>
                </c:pt>
                <c:pt idx="3672">
                  <c:v>3737.0</c:v>
                </c:pt>
                <c:pt idx="3673">
                  <c:v>3738.0</c:v>
                </c:pt>
                <c:pt idx="3674">
                  <c:v>3739.0</c:v>
                </c:pt>
                <c:pt idx="3675">
                  <c:v>3740.0</c:v>
                </c:pt>
                <c:pt idx="3676">
                  <c:v>3742.0</c:v>
                </c:pt>
                <c:pt idx="3677">
                  <c:v>3743.0</c:v>
                </c:pt>
                <c:pt idx="3678">
                  <c:v>3744.0</c:v>
                </c:pt>
                <c:pt idx="3679">
                  <c:v>3745.0</c:v>
                </c:pt>
                <c:pt idx="3680">
                  <c:v>3746.0</c:v>
                </c:pt>
                <c:pt idx="3681">
                  <c:v>3747.0</c:v>
                </c:pt>
                <c:pt idx="3682">
                  <c:v>3748.0</c:v>
                </c:pt>
                <c:pt idx="3683">
                  <c:v>3749.0</c:v>
                </c:pt>
                <c:pt idx="3684">
                  <c:v>3750.0</c:v>
                </c:pt>
                <c:pt idx="3685">
                  <c:v>3751.0</c:v>
                </c:pt>
                <c:pt idx="3686">
                  <c:v>3752.0</c:v>
                </c:pt>
                <c:pt idx="3687">
                  <c:v>3753.0</c:v>
                </c:pt>
                <c:pt idx="3688">
                  <c:v>3756.0</c:v>
                </c:pt>
                <c:pt idx="3689">
                  <c:v>3758.0</c:v>
                </c:pt>
                <c:pt idx="3690">
                  <c:v>3759.0</c:v>
                </c:pt>
                <c:pt idx="3691">
                  <c:v>3764.0</c:v>
                </c:pt>
                <c:pt idx="3692">
                  <c:v>3765.0</c:v>
                </c:pt>
                <c:pt idx="3693">
                  <c:v>3766.0</c:v>
                </c:pt>
                <c:pt idx="3694">
                  <c:v>3767.0</c:v>
                </c:pt>
                <c:pt idx="3695">
                  <c:v>3768.0</c:v>
                </c:pt>
                <c:pt idx="3696">
                  <c:v>3769.0</c:v>
                </c:pt>
                <c:pt idx="3697">
                  <c:v>3770.0</c:v>
                </c:pt>
                <c:pt idx="3698">
                  <c:v>3771.0</c:v>
                </c:pt>
                <c:pt idx="3699">
                  <c:v>3772.0</c:v>
                </c:pt>
                <c:pt idx="3700">
                  <c:v>3773.0</c:v>
                </c:pt>
                <c:pt idx="3701">
                  <c:v>3774.0</c:v>
                </c:pt>
                <c:pt idx="3702">
                  <c:v>3775.0</c:v>
                </c:pt>
                <c:pt idx="3703">
                  <c:v>3776.0</c:v>
                </c:pt>
                <c:pt idx="3704">
                  <c:v>3777.0</c:v>
                </c:pt>
                <c:pt idx="3705">
                  <c:v>3778.0</c:v>
                </c:pt>
                <c:pt idx="3706">
                  <c:v>3779.0</c:v>
                </c:pt>
                <c:pt idx="3707">
                  <c:v>3780.0</c:v>
                </c:pt>
                <c:pt idx="3708">
                  <c:v>3781.0</c:v>
                </c:pt>
                <c:pt idx="3709">
                  <c:v>3782.0</c:v>
                </c:pt>
                <c:pt idx="3710">
                  <c:v>3783.0</c:v>
                </c:pt>
                <c:pt idx="3711">
                  <c:v>3785.0</c:v>
                </c:pt>
                <c:pt idx="3712">
                  <c:v>3786.0</c:v>
                </c:pt>
                <c:pt idx="3713">
                  <c:v>3788.0</c:v>
                </c:pt>
                <c:pt idx="3714">
                  <c:v>3789.0</c:v>
                </c:pt>
                <c:pt idx="3715">
                  <c:v>3790.0</c:v>
                </c:pt>
                <c:pt idx="3716">
                  <c:v>3791.0</c:v>
                </c:pt>
                <c:pt idx="3717">
                  <c:v>3792.0</c:v>
                </c:pt>
                <c:pt idx="3718">
                  <c:v>3793.0</c:v>
                </c:pt>
                <c:pt idx="3719">
                  <c:v>3794.0</c:v>
                </c:pt>
                <c:pt idx="3720">
                  <c:v>3795.0</c:v>
                </c:pt>
                <c:pt idx="3721">
                  <c:v>3796.0</c:v>
                </c:pt>
                <c:pt idx="3722">
                  <c:v>3797.0</c:v>
                </c:pt>
                <c:pt idx="3723">
                  <c:v>3798.0</c:v>
                </c:pt>
                <c:pt idx="3724">
                  <c:v>3799.0</c:v>
                </c:pt>
                <c:pt idx="3725">
                  <c:v>3800.0</c:v>
                </c:pt>
                <c:pt idx="3726">
                  <c:v>3802.0</c:v>
                </c:pt>
                <c:pt idx="3727">
                  <c:v>3803.0</c:v>
                </c:pt>
                <c:pt idx="3728">
                  <c:v>3804.0</c:v>
                </c:pt>
                <c:pt idx="3729">
                  <c:v>3805.0</c:v>
                </c:pt>
                <c:pt idx="3730">
                  <c:v>3806.0</c:v>
                </c:pt>
                <c:pt idx="3731">
                  <c:v>3807.0</c:v>
                </c:pt>
                <c:pt idx="3732">
                  <c:v>3808.0</c:v>
                </c:pt>
                <c:pt idx="3733">
                  <c:v>3809.0</c:v>
                </c:pt>
                <c:pt idx="3734">
                  <c:v>3810.0</c:v>
                </c:pt>
                <c:pt idx="3735">
                  <c:v>3811.0</c:v>
                </c:pt>
                <c:pt idx="3736">
                  <c:v>3812.0</c:v>
                </c:pt>
                <c:pt idx="3737">
                  <c:v>3813.0</c:v>
                </c:pt>
                <c:pt idx="3738">
                  <c:v>3814.0</c:v>
                </c:pt>
                <c:pt idx="3739">
                  <c:v>3815.0</c:v>
                </c:pt>
                <c:pt idx="3740">
                  <c:v>3816.0</c:v>
                </c:pt>
                <c:pt idx="3741">
                  <c:v>3817.0</c:v>
                </c:pt>
                <c:pt idx="3742">
                  <c:v>3818.0</c:v>
                </c:pt>
                <c:pt idx="3743">
                  <c:v>3819.0</c:v>
                </c:pt>
                <c:pt idx="3744">
                  <c:v>3820.0</c:v>
                </c:pt>
                <c:pt idx="3745">
                  <c:v>3821.0</c:v>
                </c:pt>
                <c:pt idx="3746">
                  <c:v>3823.0</c:v>
                </c:pt>
                <c:pt idx="3747">
                  <c:v>3824.0</c:v>
                </c:pt>
                <c:pt idx="3748">
                  <c:v>3825.0</c:v>
                </c:pt>
                <c:pt idx="3749">
                  <c:v>3826.0</c:v>
                </c:pt>
                <c:pt idx="3750">
                  <c:v>3827.0</c:v>
                </c:pt>
                <c:pt idx="3751">
                  <c:v>3828.0</c:v>
                </c:pt>
                <c:pt idx="3752">
                  <c:v>3829.0</c:v>
                </c:pt>
                <c:pt idx="3753">
                  <c:v>3830.0</c:v>
                </c:pt>
                <c:pt idx="3754">
                  <c:v>3831.0</c:v>
                </c:pt>
                <c:pt idx="3755">
                  <c:v>3832.0</c:v>
                </c:pt>
                <c:pt idx="3756">
                  <c:v>3833.0</c:v>
                </c:pt>
                <c:pt idx="3757">
                  <c:v>3834.0</c:v>
                </c:pt>
                <c:pt idx="3758">
                  <c:v>3835.0</c:v>
                </c:pt>
                <c:pt idx="3759">
                  <c:v>3836.0</c:v>
                </c:pt>
                <c:pt idx="3760">
                  <c:v>3837.0</c:v>
                </c:pt>
                <c:pt idx="3761">
                  <c:v>3838.0</c:v>
                </c:pt>
                <c:pt idx="3762">
                  <c:v>3839.0</c:v>
                </c:pt>
                <c:pt idx="3763">
                  <c:v>3840.0</c:v>
                </c:pt>
                <c:pt idx="3764">
                  <c:v>3841.0</c:v>
                </c:pt>
                <c:pt idx="3765">
                  <c:v>3842.0</c:v>
                </c:pt>
                <c:pt idx="3766">
                  <c:v>3843.0</c:v>
                </c:pt>
                <c:pt idx="3767">
                  <c:v>3844.0</c:v>
                </c:pt>
                <c:pt idx="3768">
                  <c:v>3846.0</c:v>
                </c:pt>
                <c:pt idx="3769">
                  <c:v>3847.0</c:v>
                </c:pt>
                <c:pt idx="3770">
                  <c:v>3849.0</c:v>
                </c:pt>
                <c:pt idx="3771">
                  <c:v>3850.0</c:v>
                </c:pt>
                <c:pt idx="3772">
                  <c:v>3851.0</c:v>
                </c:pt>
                <c:pt idx="3773">
                  <c:v>3852.0</c:v>
                </c:pt>
                <c:pt idx="3774">
                  <c:v>3853.0</c:v>
                </c:pt>
                <c:pt idx="3775">
                  <c:v>3854.0</c:v>
                </c:pt>
                <c:pt idx="3776">
                  <c:v>3856.0</c:v>
                </c:pt>
                <c:pt idx="3777">
                  <c:v>3859.0</c:v>
                </c:pt>
                <c:pt idx="3778">
                  <c:v>3862.0</c:v>
                </c:pt>
                <c:pt idx="3779">
                  <c:v>3863.0</c:v>
                </c:pt>
                <c:pt idx="3780">
                  <c:v>3864.0</c:v>
                </c:pt>
                <c:pt idx="3781">
                  <c:v>3871.0</c:v>
                </c:pt>
                <c:pt idx="3782">
                  <c:v>3874.0</c:v>
                </c:pt>
                <c:pt idx="3783">
                  <c:v>3875.0</c:v>
                </c:pt>
                <c:pt idx="3784">
                  <c:v>3876.0</c:v>
                </c:pt>
                <c:pt idx="3785">
                  <c:v>3877.0</c:v>
                </c:pt>
                <c:pt idx="3786">
                  <c:v>3879.0</c:v>
                </c:pt>
                <c:pt idx="3787">
                  <c:v>3881.0</c:v>
                </c:pt>
                <c:pt idx="3788">
                  <c:v>3882.0</c:v>
                </c:pt>
                <c:pt idx="3789">
                  <c:v>3883.0</c:v>
                </c:pt>
                <c:pt idx="3790">
                  <c:v>3884.0</c:v>
                </c:pt>
                <c:pt idx="3791">
                  <c:v>3885.0</c:v>
                </c:pt>
                <c:pt idx="3792">
                  <c:v>3886.0</c:v>
                </c:pt>
                <c:pt idx="3793">
                  <c:v>3887.0</c:v>
                </c:pt>
                <c:pt idx="3794">
                  <c:v>3888.0</c:v>
                </c:pt>
                <c:pt idx="3795">
                  <c:v>3889.0</c:v>
                </c:pt>
                <c:pt idx="3796">
                  <c:v>3890.0</c:v>
                </c:pt>
                <c:pt idx="3797">
                  <c:v>3891.0</c:v>
                </c:pt>
                <c:pt idx="3798">
                  <c:v>3892.0</c:v>
                </c:pt>
                <c:pt idx="3799">
                  <c:v>3893.0</c:v>
                </c:pt>
                <c:pt idx="3800">
                  <c:v>3894.0</c:v>
                </c:pt>
                <c:pt idx="3801">
                  <c:v>3895.0</c:v>
                </c:pt>
                <c:pt idx="3802">
                  <c:v>3896.0</c:v>
                </c:pt>
                <c:pt idx="3803">
                  <c:v>3897.0</c:v>
                </c:pt>
                <c:pt idx="3804">
                  <c:v>3898.0</c:v>
                </c:pt>
                <c:pt idx="3805">
                  <c:v>3899.0</c:v>
                </c:pt>
                <c:pt idx="3806">
                  <c:v>3900.0</c:v>
                </c:pt>
                <c:pt idx="3807">
                  <c:v>3901.0</c:v>
                </c:pt>
                <c:pt idx="3808">
                  <c:v>3902.0</c:v>
                </c:pt>
                <c:pt idx="3809">
                  <c:v>3903.0</c:v>
                </c:pt>
                <c:pt idx="3810">
                  <c:v>3904.0</c:v>
                </c:pt>
                <c:pt idx="3811">
                  <c:v>3905.0</c:v>
                </c:pt>
                <c:pt idx="3812">
                  <c:v>3906.0</c:v>
                </c:pt>
                <c:pt idx="3813">
                  <c:v>3907.0</c:v>
                </c:pt>
                <c:pt idx="3814">
                  <c:v>3909.0</c:v>
                </c:pt>
                <c:pt idx="3815">
                  <c:v>3911.0</c:v>
                </c:pt>
                <c:pt idx="3816">
                  <c:v>3912.0</c:v>
                </c:pt>
                <c:pt idx="3817">
                  <c:v>3913.0</c:v>
                </c:pt>
                <c:pt idx="3818">
                  <c:v>3914.0</c:v>
                </c:pt>
                <c:pt idx="3819">
                  <c:v>3915.0</c:v>
                </c:pt>
                <c:pt idx="3820">
                  <c:v>3916.0</c:v>
                </c:pt>
                <c:pt idx="3821">
                  <c:v>3917.0</c:v>
                </c:pt>
                <c:pt idx="3822">
                  <c:v>3919.0</c:v>
                </c:pt>
                <c:pt idx="3823">
                  <c:v>3921.0</c:v>
                </c:pt>
                <c:pt idx="3824">
                  <c:v>3922.0</c:v>
                </c:pt>
                <c:pt idx="3825">
                  <c:v>3923.0</c:v>
                </c:pt>
                <c:pt idx="3826">
                  <c:v>3926.0</c:v>
                </c:pt>
                <c:pt idx="3827">
                  <c:v>3927.0</c:v>
                </c:pt>
                <c:pt idx="3828">
                  <c:v>3930.0</c:v>
                </c:pt>
                <c:pt idx="3829">
                  <c:v>3931.0</c:v>
                </c:pt>
                <c:pt idx="3830">
                  <c:v>3932.0</c:v>
                </c:pt>
                <c:pt idx="3831">
                  <c:v>3935.0</c:v>
                </c:pt>
                <c:pt idx="3832">
                  <c:v>3936.0</c:v>
                </c:pt>
                <c:pt idx="3833">
                  <c:v>3938.0</c:v>
                </c:pt>
                <c:pt idx="3834">
                  <c:v>3940.0</c:v>
                </c:pt>
                <c:pt idx="3835">
                  <c:v>3942.0</c:v>
                </c:pt>
                <c:pt idx="3836">
                  <c:v>3943.0</c:v>
                </c:pt>
                <c:pt idx="3837">
                  <c:v>3946.0</c:v>
                </c:pt>
                <c:pt idx="3838">
                  <c:v>3947.0</c:v>
                </c:pt>
                <c:pt idx="3839">
                  <c:v>3948.0</c:v>
                </c:pt>
                <c:pt idx="3840">
                  <c:v>3952.0</c:v>
                </c:pt>
                <c:pt idx="3841">
                  <c:v>3954.0</c:v>
                </c:pt>
                <c:pt idx="3842">
                  <c:v>3955.0</c:v>
                </c:pt>
                <c:pt idx="3843">
                  <c:v>3956.0</c:v>
                </c:pt>
                <c:pt idx="3844">
                  <c:v>3957.0</c:v>
                </c:pt>
                <c:pt idx="3845">
                  <c:v>3958.0</c:v>
                </c:pt>
                <c:pt idx="3846">
                  <c:v>3959.0</c:v>
                </c:pt>
                <c:pt idx="3847">
                  <c:v>3960.0</c:v>
                </c:pt>
                <c:pt idx="3848">
                  <c:v>3961.0</c:v>
                </c:pt>
                <c:pt idx="3849">
                  <c:v>3962.0</c:v>
                </c:pt>
                <c:pt idx="3850">
                  <c:v>3963.0</c:v>
                </c:pt>
                <c:pt idx="3851">
                  <c:v>3964.0</c:v>
                </c:pt>
                <c:pt idx="3852">
                  <c:v>3965.0</c:v>
                </c:pt>
                <c:pt idx="3853">
                  <c:v>3966.0</c:v>
                </c:pt>
                <c:pt idx="3854">
                  <c:v>3967.0</c:v>
                </c:pt>
                <c:pt idx="3855">
                  <c:v>3968.0</c:v>
                </c:pt>
                <c:pt idx="3856">
                  <c:v>3969.0</c:v>
                </c:pt>
                <c:pt idx="3857">
                  <c:v>3970.0</c:v>
                </c:pt>
                <c:pt idx="3858">
                  <c:v>3971.0</c:v>
                </c:pt>
                <c:pt idx="3859">
                  <c:v>3972.0</c:v>
                </c:pt>
                <c:pt idx="3860">
                  <c:v>3973.0</c:v>
                </c:pt>
                <c:pt idx="3861">
                  <c:v>3974.0</c:v>
                </c:pt>
                <c:pt idx="3862">
                  <c:v>3975.0</c:v>
                </c:pt>
                <c:pt idx="3863">
                  <c:v>3976.0</c:v>
                </c:pt>
                <c:pt idx="3864">
                  <c:v>3977.0</c:v>
                </c:pt>
                <c:pt idx="3865">
                  <c:v>3978.0</c:v>
                </c:pt>
                <c:pt idx="3866">
                  <c:v>3979.0</c:v>
                </c:pt>
                <c:pt idx="3867">
                  <c:v>3980.0</c:v>
                </c:pt>
                <c:pt idx="3868">
                  <c:v>3981.0</c:v>
                </c:pt>
                <c:pt idx="3869">
                  <c:v>3983.0</c:v>
                </c:pt>
                <c:pt idx="3870">
                  <c:v>3984.0</c:v>
                </c:pt>
                <c:pt idx="3871">
                  <c:v>3985.0</c:v>
                </c:pt>
                <c:pt idx="3872">
                  <c:v>3986.0</c:v>
                </c:pt>
                <c:pt idx="3873">
                  <c:v>3994.0</c:v>
                </c:pt>
                <c:pt idx="3874">
                  <c:v>3995.0</c:v>
                </c:pt>
                <c:pt idx="3875">
                  <c:v>4000.0</c:v>
                </c:pt>
                <c:pt idx="3876">
                  <c:v>4008.0</c:v>
                </c:pt>
                <c:pt idx="3877">
                  <c:v>4010.0</c:v>
                </c:pt>
                <c:pt idx="3878">
                  <c:v>4011.0</c:v>
                </c:pt>
                <c:pt idx="3879">
                  <c:v>4016.0</c:v>
                </c:pt>
                <c:pt idx="3880">
                  <c:v>4017.0</c:v>
                </c:pt>
                <c:pt idx="3881">
                  <c:v>4019.0</c:v>
                </c:pt>
                <c:pt idx="3882">
                  <c:v>4024.0</c:v>
                </c:pt>
                <c:pt idx="3883">
                  <c:v>4025.0</c:v>
                </c:pt>
                <c:pt idx="3884">
                  <c:v>4026.0</c:v>
                </c:pt>
                <c:pt idx="3885">
                  <c:v>4027.0</c:v>
                </c:pt>
                <c:pt idx="3886">
                  <c:v>4028.0</c:v>
                </c:pt>
                <c:pt idx="3887">
                  <c:v>4030.0</c:v>
                </c:pt>
                <c:pt idx="3888">
                  <c:v>4031.0</c:v>
                </c:pt>
                <c:pt idx="3889">
                  <c:v>4032.0</c:v>
                </c:pt>
                <c:pt idx="3890">
                  <c:v>4033.0</c:v>
                </c:pt>
                <c:pt idx="3891">
                  <c:v>4034.0</c:v>
                </c:pt>
                <c:pt idx="3892">
                  <c:v>4035.0</c:v>
                </c:pt>
                <c:pt idx="3893">
                  <c:v>4036.0</c:v>
                </c:pt>
                <c:pt idx="3894">
                  <c:v>4037.0</c:v>
                </c:pt>
                <c:pt idx="3895">
                  <c:v>4038.0</c:v>
                </c:pt>
                <c:pt idx="3896">
                  <c:v>4039.0</c:v>
                </c:pt>
                <c:pt idx="3897">
                  <c:v>4040.0</c:v>
                </c:pt>
                <c:pt idx="3898">
                  <c:v>4041.0</c:v>
                </c:pt>
                <c:pt idx="3899">
                  <c:v>4042.0</c:v>
                </c:pt>
                <c:pt idx="3900">
                  <c:v>4043.0</c:v>
                </c:pt>
                <c:pt idx="3901">
                  <c:v>4044.0</c:v>
                </c:pt>
                <c:pt idx="3902">
                  <c:v>4045.0</c:v>
                </c:pt>
                <c:pt idx="3903">
                  <c:v>4046.0</c:v>
                </c:pt>
                <c:pt idx="3904">
                  <c:v>4047.0</c:v>
                </c:pt>
                <c:pt idx="3905">
                  <c:v>4048.0</c:v>
                </c:pt>
                <c:pt idx="3906">
                  <c:v>4050.0</c:v>
                </c:pt>
                <c:pt idx="3907">
                  <c:v>4051.0</c:v>
                </c:pt>
                <c:pt idx="3908">
                  <c:v>4052.0</c:v>
                </c:pt>
                <c:pt idx="3909">
                  <c:v>4059.0</c:v>
                </c:pt>
                <c:pt idx="3910">
                  <c:v>4061.0</c:v>
                </c:pt>
                <c:pt idx="3911">
                  <c:v>4065.0</c:v>
                </c:pt>
                <c:pt idx="3912">
                  <c:v>4071.0</c:v>
                </c:pt>
                <c:pt idx="3913">
                  <c:v>4077.0</c:v>
                </c:pt>
                <c:pt idx="3914">
                  <c:v>4078.0</c:v>
                </c:pt>
                <c:pt idx="3915">
                  <c:v>4079.0</c:v>
                </c:pt>
                <c:pt idx="3916">
                  <c:v>4082.0</c:v>
                </c:pt>
                <c:pt idx="3917">
                  <c:v>4087.0</c:v>
                </c:pt>
                <c:pt idx="3918">
                  <c:v>4090.0</c:v>
                </c:pt>
                <c:pt idx="3919">
                  <c:v>4092.0</c:v>
                </c:pt>
                <c:pt idx="3920">
                  <c:v>4109.0</c:v>
                </c:pt>
                <c:pt idx="3921">
                  <c:v>4114.0</c:v>
                </c:pt>
                <c:pt idx="3922">
                  <c:v>4116.0</c:v>
                </c:pt>
                <c:pt idx="3923">
                  <c:v>4117.0</c:v>
                </c:pt>
                <c:pt idx="3924">
                  <c:v>4122.0</c:v>
                </c:pt>
                <c:pt idx="3925">
                  <c:v>4123.0</c:v>
                </c:pt>
                <c:pt idx="3926">
                  <c:v>4124.0</c:v>
                </c:pt>
                <c:pt idx="3927">
                  <c:v>4125.0</c:v>
                </c:pt>
                <c:pt idx="3928">
                  <c:v>4126.0</c:v>
                </c:pt>
                <c:pt idx="3929">
                  <c:v>4127.0</c:v>
                </c:pt>
                <c:pt idx="3930">
                  <c:v>4128.0</c:v>
                </c:pt>
                <c:pt idx="3931">
                  <c:v>4130.0</c:v>
                </c:pt>
                <c:pt idx="3932">
                  <c:v>4132.0</c:v>
                </c:pt>
                <c:pt idx="3933">
                  <c:v>4134.0</c:v>
                </c:pt>
                <c:pt idx="3934">
                  <c:v>4135.0</c:v>
                </c:pt>
                <c:pt idx="3935">
                  <c:v>4136.0</c:v>
                </c:pt>
                <c:pt idx="3936">
                  <c:v>4138.0</c:v>
                </c:pt>
                <c:pt idx="3937">
                  <c:v>4139.0</c:v>
                </c:pt>
                <c:pt idx="3938">
                  <c:v>4140.0</c:v>
                </c:pt>
                <c:pt idx="3939">
                  <c:v>4142.0</c:v>
                </c:pt>
                <c:pt idx="3940">
                  <c:v>4143.0</c:v>
                </c:pt>
                <c:pt idx="3941">
                  <c:v>4144.0</c:v>
                </c:pt>
                <c:pt idx="3942">
                  <c:v>4145.0</c:v>
                </c:pt>
                <c:pt idx="3943">
                  <c:v>4146.0</c:v>
                </c:pt>
                <c:pt idx="3944">
                  <c:v>4147.0</c:v>
                </c:pt>
                <c:pt idx="3945">
                  <c:v>4148.0</c:v>
                </c:pt>
                <c:pt idx="3946">
                  <c:v>4149.0</c:v>
                </c:pt>
                <c:pt idx="3947">
                  <c:v>4151.0</c:v>
                </c:pt>
                <c:pt idx="3948">
                  <c:v>4152.0</c:v>
                </c:pt>
                <c:pt idx="3949">
                  <c:v>4153.0</c:v>
                </c:pt>
                <c:pt idx="3950">
                  <c:v>4154.0</c:v>
                </c:pt>
                <c:pt idx="3951">
                  <c:v>4155.0</c:v>
                </c:pt>
                <c:pt idx="3952">
                  <c:v>4156.0</c:v>
                </c:pt>
                <c:pt idx="3953">
                  <c:v>4157.0</c:v>
                </c:pt>
                <c:pt idx="3954">
                  <c:v>4158.0</c:v>
                </c:pt>
                <c:pt idx="3955">
                  <c:v>4159.0</c:v>
                </c:pt>
                <c:pt idx="3956">
                  <c:v>4160.0</c:v>
                </c:pt>
                <c:pt idx="3957">
                  <c:v>4161.0</c:v>
                </c:pt>
                <c:pt idx="3958">
                  <c:v>4162.0</c:v>
                </c:pt>
                <c:pt idx="3959">
                  <c:v>4163.0</c:v>
                </c:pt>
                <c:pt idx="3960">
                  <c:v>4165.0</c:v>
                </c:pt>
                <c:pt idx="3961">
                  <c:v>4166.0</c:v>
                </c:pt>
                <c:pt idx="3962">
                  <c:v>4169.0</c:v>
                </c:pt>
                <c:pt idx="3963">
                  <c:v>4171.0</c:v>
                </c:pt>
                <c:pt idx="3964">
                  <c:v>4172.0</c:v>
                </c:pt>
                <c:pt idx="3965">
                  <c:v>4173.0</c:v>
                </c:pt>
                <c:pt idx="3966">
                  <c:v>4175.0</c:v>
                </c:pt>
                <c:pt idx="3967">
                  <c:v>4176.0</c:v>
                </c:pt>
                <c:pt idx="3968">
                  <c:v>4177.0</c:v>
                </c:pt>
                <c:pt idx="3969">
                  <c:v>4178.0</c:v>
                </c:pt>
                <c:pt idx="3970">
                  <c:v>4180.0</c:v>
                </c:pt>
                <c:pt idx="3971">
                  <c:v>4181.0</c:v>
                </c:pt>
                <c:pt idx="3972">
                  <c:v>4182.0</c:v>
                </c:pt>
                <c:pt idx="3973">
                  <c:v>4184.0</c:v>
                </c:pt>
                <c:pt idx="3974">
                  <c:v>4186.0</c:v>
                </c:pt>
                <c:pt idx="3975">
                  <c:v>4187.0</c:v>
                </c:pt>
                <c:pt idx="3976">
                  <c:v>4188.0</c:v>
                </c:pt>
                <c:pt idx="3977">
                  <c:v>4189.0</c:v>
                </c:pt>
                <c:pt idx="3978">
                  <c:v>4190.0</c:v>
                </c:pt>
                <c:pt idx="3979">
                  <c:v>4191.0</c:v>
                </c:pt>
                <c:pt idx="3980">
                  <c:v>4192.0</c:v>
                </c:pt>
                <c:pt idx="3981">
                  <c:v>4193.0</c:v>
                </c:pt>
                <c:pt idx="3982">
                  <c:v>4194.0</c:v>
                </c:pt>
                <c:pt idx="3983">
                  <c:v>4195.0</c:v>
                </c:pt>
                <c:pt idx="3984">
                  <c:v>4196.0</c:v>
                </c:pt>
                <c:pt idx="3985">
                  <c:v>4197.0</c:v>
                </c:pt>
                <c:pt idx="3986">
                  <c:v>4198.0</c:v>
                </c:pt>
                <c:pt idx="3987">
                  <c:v>4199.0</c:v>
                </c:pt>
                <c:pt idx="3988">
                  <c:v>4200.0</c:v>
                </c:pt>
                <c:pt idx="3989">
                  <c:v>4201.0</c:v>
                </c:pt>
                <c:pt idx="3990">
                  <c:v>4202.0</c:v>
                </c:pt>
                <c:pt idx="3991">
                  <c:v>4203.0</c:v>
                </c:pt>
                <c:pt idx="3992">
                  <c:v>4204.0</c:v>
                </c:pt>
                <c:pt idx="3993">
                  <c:v>4206.0</c:v>
                </c:pt>
                <c:pt idx="3994">
                  <c:v>4207.0</c:v>
                </c:pt>
                <c:pt idx="3995">
                  <c:v>4208.0</c:v>
                </c:pt>
                <c:pt idx="3996">
                  <c:v>4209.0</c:v>
                </c:pt>
                <c:pt idx="3997">
                  <c:v>4210.0</c:v>
                </c:pt>
                <c:pt idx="3998">
                  <c:v>4211.0</c:v>
                </c:pt>
                <c:pt idx="3999">
                  <c:v>4212.0</c:v>
                </c:pt>
                <c:pt idx="4000">
                  <c:v>4213.0</c:v>
                </c:pt>
                <c:pt idx="4001">
                  <c:v>4214.0</c:v>
                </c:pt>
                <c:pt idx="4002">
                  <c:v>4215.0</c:v>
                </c:pt>
                <c:pt idx="4003">
                  <c:v>4216.0</c:v>
                </c:pt>
                <c:pt idx="4004">
                  <c:v>4217.0</c:v>
                </c:pt>
                <c:pt idx="4005">
                  <c:v>4218.0</c:v>
                </c:pt>
                <c:pt idx="4006">
                  <c:v>4219.0</c:v>
                </c:pt>
                <c:pt idx="4007">
                  <c:v>4220.0</c:v>
                </c:pt>
                <c:pt idx="4008">
                  <c:v>4221.0</c:v>
                </c:pt>
                <c:pt idx="4009">
                  <c:v>4222.0</c:v>
                </c:pt>
                <c:pt idx="4010">
                  <c:v>4223.0</c:v>
                </c:pt>
                <c:pt idx="4011">
                  <c:v>4224.0</c:v>
                </c:pt>
                <c:pt idx="4012">
                  <c:v>4225.0</c:v>
                </c:pt>
                <c:pt idx="4013">
                  <c:v>4226.0</c:v>
                </c:pt>
                <c:pt idx="4014">
                  <c:v>4227.0</c:v>
                </c:pt>
                <c:pt idx="4015">
                  <c:v>4228.0</c:v>
                </c:pt>
                <c:pt idx="4016">
                  <c:v>4229.0</c:v>
                </c:pt>
                <c:pt idx="4017">
                  <c:v>4230.0</c:v>
                </c:pt>
                <c:pt idx="4018">
                  <c:v>4231.0</c:v>
                </c:pt>
                <c:pt idx="4019">
                  <c:v>4232.0</c:v>
                </c:pt>
                <c:pt idx="4020">
                  <c:v>4233.0</c:v>
                </c:pt>
                <c:pt idx="4021">
                  <c:v>4234.0</c:v>
                </c:pt>
                <c:pt idx="4022">
                  <c:v>4235.0</c:v>
                </c:pt>
                <c:pt idx="4023">
                  <c:v>4236.0</c:v>
                </c:pt>
                <c:pt idx="4024">
                  <c:v>4237.0</c:v>
                </c:pt>
                <c:pt idx="4025">
                  <c:v>4238.0</c:v>
                </c:pt>
                <c:pt idx="4026">
                  <c:v>4239.0</c:v>
                </c:pt>
                <c:pt idx="4027">
                  <c:v>4240.0</c:v>
                </c:pt>
                <c:pt idx="4028">
                  <c:v>4241.0</c:v>
                </c:pt>
                <c:pt idx="4029">
                  <c:v>4242.0</c:v>
                </c:pt>
                <c:pt idx="4030">
                  <c:v>4243.0</c:v>
                </c:pt>
                <c:pt idx="4031">
                  <c:v>4244.0</c:v>
                </c:pt>
                <c:pt idx="4032">
                  <c:v>4245.0</c:v>
                </c:pt>
                <c:pt idx="4033">
                  <c:v>4246.0</c:v>
                </c:pt>
                <c:pt idx="4034">
                  <c:v>4247.0</c:v>
                </c:pt>
                <c:pt idx="4035">
                  <c:v>4248.0</c:v>
                </c:pt>
                <c:pt idx="4036">
                  <c:v>4249.0</c:v>
                </c:pt>
                <c:pt idx="4037">
                  <c:v>4250.0</c:v>
                </c:pt>
                <c:pt idx="4038">
                  <c:v>4251.0</c:v>
                </c:pt>
                <c:pt idx="4039">
                  <c:v>4252.0</c:v>
                </c:pt>
                <c:pt idx="4040">
                  <c:v>4253.0</c:v>
                </c:pt>
                <c:pt idx="4041">
                  <c:v>4254.0</c:v>
                </c:pt>
                <c:pt idx="4042">
                  <c:v>4255.0</c:v>
                </c:pt>
                <c:pt idx="4043">
                  <c:v>4256.0</c:v>
                </c:pt>
                <c:pt idx="4044">
                  <c:v>4257.0</c:v>
                </c:pt>
                <c:pt idx="4045">
                  <c:v>4259.0</c:v>
                </c:pt>
                <c:pt idx="4046">
                  <c:v>4260.0</c:v>
                </c:pt>
                <c:pt idx="4047">
                  <c:v>4261.0</c:v>
                </c:pt>
                <c:pt idx="4048">
                  <c:v>4262.0</c:v>
                </c:pt>
                <c:pt idx="4049">
                  <c:v>4263.0</c:v>
                </c:pt>
                <c:pt idx="4050">
                  <c:v>4264.0</c:v>
                </c:pt>
                <c:pt idx="4051">
                  <c:v>4265.0</c:v>
                </c:pt>
                <c:pt idx="4052">
                  <c:v>4266.0</c:v>
                </c:pt>
                <c:pt idx="4053">
                  <c:v>4271.0</c:v>
                </c:pt>
                <c:pt idx="4054">
                  <c:v>4273.0</c:v>
                </c:pt>
                <c:pt idx="4055">
                  <c:v>4278.0</c:v>
                </c:pt>
                <c:pt idx="4056">
                  <c:v>4280.0</c:v>
                </c:pt>
                <c:pt idx="4057">
                  <c:v>4282.0</c:v>
                </c:pt>
                <c:pt idx="4058">
                  <c:v>4283.0</c:v>
                </c:pt>
                <c:pt idx="4059">
                  <c:v>4284.0</c:v>
                </c:pt>
                <c:pt idx="4060">
                  <c:v>4287.0</c:v>
                </c:pt>
                <c:pt idx="4061">
                  <c:v>4288.0</c:v>
                </c:pt>
                <c:pt idx="4062">
                  <c:v>4289.0</c:v>
                </c:pt>
                <c:pt idx="4063">
                  <c:v>4290.0</c:v>
                </c:pt>
                <c:pt idx="4064">
                  <c:v>4291.0</c:v>
                </c:pt>
                <c:pt idx="4065">
                  <c:v>4292.0</c:v>
                </c:pt>
                <c:pt idx="4066">
                  <c:v>4293.0</c:v>
                </c:pt>
                <c:pt idx="4067">
                  <c:v>4294.0</c:v>
                </c:pt>
                <c:pt idx="4068">
                  <c:v>4295.0</c:v>
                </c:pt>
                <c:pt idx="4069">
                  <c:v>4296.0</c:v>
                </c:pt>
                <c:pt idx="4070">
                  <c:v>4297.0</c:v>
                </c:pt>
                <c:pt idx="4071">
                  <c:v>4298.0</c:v>
                </c:pt>
                <c:pt idx="4072">
                  <c:v>4299.0</c:v>
                </c:pt>
                <c:pt idx="4073">
                  <c:v>4301.0</c:v>
                </c:pt>
                <c:pt idx="4074">
                  <c:v>4304.0</c:v>
                </c:pt>
                <c:pt idx="4075">
                  <c:v>4306.0</c:v>
                </c:pt>
                <c:pt idx="4076">
                  <c:v>4307.0</c:v>
                </c:pt>
                <c:pt idx="4077">
                  <c:v>4308.0</c:v>
                </c:pt>
                <c:pt idx="4078">
                  <c:v>4309.0</c:v>
                </c:pt>
                <c:pt idx="4079">
                  <c:v>4310.0</c:v>
                </c:pt>
                <c:pt idx="4080">
                  <c:v>4311.0</c:v>
                </c:pt>
                <c:pt idx="4081">
                  <c:v>4312.0</c:v>
                </c:pt>
                <c:pt idx="4082">
                  <c:v>4313.0</c:v>
                </c:pt>
                <c:pt idx="4083">
                  <c:v>4314.0</c:v>
                </c:pt>
                <c:pt idx="4084">
                  <c:v>4315.0</c:v>
                </c:pt>
                <c:pt idx="4085">
                  <c:v>4316.0</c:v>
                </c:pt>
                <c:pt idx="4086">
                  <c:v>4317.0</c:v>
                </c:pt>
                <c:pt idx="4087">
                  <c:v>4318.0</c:v>
                </c:pt>
                <c:pt idx="4088">
                  <c:v>4320.0</c:v>
                </c:pt>
                <c:pt idx="4089">
                  <c:v>4323.0</c:v>
                </c:pt>
                <c:pt idx="4090">
                  <c:v>4324.0</c:v>
                </c:pt>
                <c:pt idx="4091">
                  <c:v>4327.0</c:v>
                </c:pt>
                <c:pt idx="4092">
                  <c:v>4328.0</c:v>
                </c:pt>
                <c:pt idx="4093">
                  <c:v>4329.0</c:v>
                </c:pt>
                <c:pt idx="4094">
                  <c:v>4330.0</c:v>
                </c:pt>
                <c:pt idx="4095">
                  <c:v>4331.0</c:v>
                </c:pt>
                <c:pt idx="4096">
                  <c:v>4332.0</c:v>
                </c:pt>
                <c:pt idx="4097">
                  <c:v>4333.0</c:v>
                </c:pt>
                <c:pt idx="4098">
                  <c:v>4334.0</c:v>
                </c:pt>
                <c:pt idx="4099">
                  <c:v>4335.0</c:v>
                </c:pt>
                <c:pt idx="4100">
                  <c:v>4336.0</c:v>
                </c:pt>
                <c:pt idx="4101">
                  <c:v>4337.0</c:v>
                </c:pt>
                <c:pt idx="4102">
                  <c:v>4338.0</c:v>
                </c:pt>
                <c:pt idx="4103">
                  <c:v>4339.0</c:v>
                </c:pt>
                <c:pt idx="4104">
                  <c:v>4340.0</c:v>
                </c:pt>
                <c:pt idx="4105">
                  <c:v>4341.0</c:v>
                </c:pt>
                <c:pt idx="4106">
                  <c:v>4342.0</c:v>
                </c:pt>
                <c:pt idx="4107">
                  <c:v>4343.0</c:v>
                </c:pt>
                <c:pt idx="4108">
                  <c:v>4344.0</c:v>
                </c:pt>
                <c:pt idx="4109">
                  <c:v>4345.0</c:v>
                </c:pt>
                <c:pt idx="4110">
                  <c:v>4346.0</c:v>
                </c:pt>
                <c:pt idx="4111">
                  <c:v>4347.0</c:v>
                </c:pt>
                <c:pt idx="4112">
                  <c:v>4348.0</c:v>
                </c:pt>
                <c:pt idx="4113">
                  <c:v>4349.0</c:v>
                </c:pt>
                <c:pt idx="4114">
                  <c:v>4350.0</c:v>
                </c:pt>
                <c:pt idx="4115">
                  <c:v>4351.0</c:v>
                </c:pt>
                <c:pt idx="4116">
                  <c:v>4352.0</c:v>
                </c:pt>
                <c:pt idx="4117">
                  <c:v>4353.0</c:v>
                </c:pt>
                <c:pt idx="4118">
                  <c:v>4354.0</c:v>
                </c:pt>
                <c:pt idx="4119">
                  <c:v>4355.0</c:v>
                </c:pt>
                <c:pt idx="4120">
                  <c:v>4356.0</c:v>
                </c:pt>
                <c:pt idx="4121">
                  <c:v>4357.0</c:v>
                </c:pt>
                <c:pt idx="4122">
                  <c:v>4358.0</c:v>
                </c:pt>
                <c:pt idx="4123">
                  <c:v>4360.0</c:v>
                </c:pt>
                <c:pt idx="4124">
                  <c:v>4361.0</c:v>
                </c:pt>
                <c:pt idx="4125">
                  <c:v>4362.0</c:v>
                </c:pt>
                <c:pt idx="4126">
                  <c:v>4363.0</c:v>
                </c:pt>
                <c:pt idx="4127">
                  <c:v>4364.0</c:v>
                </c:pt>
                <c:pt idx="4128">
                  <c:v>4365.0</c:v>
                </c:pt>
                <c:pt idx="4129">
                  <c:v>4367.0</c:v>
                </c:pt>
                <c:pt idx="4130">
                  <c:v>4369.0</c:v>
                </c:pt>
                <c:pt idx="4131">
                  <c:v>4370.0</c:v>
                </c:pt>
                <c:pt idx="4132">
                  <c:v>4371.0</c:v>
                </c:pt>
                <c:pt idx="4133">
                  <c:v>4372.0</c:v>
                </c:pt>
                <c:pt idx="4134">
                  <c:v>4373.0</c:v>
                </c:pt>
                <c:pt idx="4135">
                  <c:v>4374.0</c:v>
                </c:pt>
                <c:pt idx="4136">
                  <c:v>4375.0</c:v>
                </c:pt>
                <c:pt idx="4137">
                  <c:v>4376.0</c:v>
                </c:pt>
                <c:pt idx="4138">
                  <c:v>4377.0</c:v>
                </c:pt>
                <c:pt idx="4139">
                  <c:v>4381.0</c:v>
                </c:pt>
                <c:pt idx="4140">
                  <c:v>4382.0</c:v>
                </c:pt>
                <c:pt idx="4141">
                  <c:v>4383.0</c:v>
                </c:pt>
                <c:pt idx="4142">
                  <c:v>4384.0</c:v>
                </c:pt>
                <c:pt idx="4143">
                  <c:v>4385.0</c:v>
                </c:pt>
                <c:pt idx="4144">
                  <c:v>4386.0</c:v>
                </c:pt>
                <c:pt idx="4145">
                  <c:v>4387.0</c:v>
                </c:pt>
                <c:pt idx="4146">
                  <c:v>4388.0</c:v>
                </c:pt>
                <c:pt idx="4147">
                  <c:v>4390.0</c:v>
                </c:pt>
                <c:pt idx="4148">
                  <c:v>4391.0</c:v>
                </c:pt>
                <c:pt idx="4149">
                  <c:v>4392.0</c:v>
                </c:pt>
                <c:pt idx="4150">
                  <c:v>4393.0</c:v>
                </c:pt>
                <c:pt idx="4151">
                  <c:v>4398.0</c:v>
                </c:pt>
                <c:pt idx="4152">
                  <c:v>4399.0</c:v>
                </c:pt>
                <c:pt idx="4153">
                  <c:v>4401.0</c:v>
                </c:pt>
                <c:pt idx="4154">
                  <c:v>4402.0</c:v>
                </c:pt>
                <c:pt idx="4155">
                  <c:v>4407.0</c:v>
                </c:pt>
                <c:pt idx="4156">
                  <c:v>4410.0</c:v>
                </c:pt>
                <c:pt idx="4157">
                  <c:v>4416.0</c:v>
                </c:pt>
                <c:pt idx="4158">
                  <c:v>4418.0</c:v>
                </c:pt>
                <c:pt idx="4159">
                  <c:v>4419.0</c:v>
                </c:pt>
                <c:pt idx="4160">
                  <c:v>4420.0</c:v>
                </c:pt>
                <c:pt idx="4161">
                  <c:v>4421.0</c:v>
                </c:pt>
                <c:pt idx="4162">
                  <c:v>4423.0</c:v>
                </c:pt>
                <c:pt idx="4163">
                  <c:v>4424.0</c:v>
                </c:pt>
                <c:pt idx="4164">
                  <c:v>4425.0</c:v>
                </c:pt>
                <c:pt idx="4165">
                  <c:v>4426.0</c:v>
                </c:pt>
                <c:pt idx="4166">
                  <c:v>4427.0</c:v>
                </c:pt>
                <c:pt idx="4167">
                  <c:v>4428.0</c:v>
                </c:pt>
                <c:pt idx="4168">
                  <c:v>4429.0</c:v>
                </c:pt>
                <c:pt idx="4169">
                  <c:v>4430.0</c:v>
                </c:pt>
                <c:pt idx="4170">
                  <c:v>4431.0</c:v>
                </c:pt>
                <c:pt idx="4171">
                  <c:v>4432.0</c:v>
                </c:pt>
                <c:pt idx="4172">
                  <c:v>4433.0</c:v>
                </c:pt>
                <c:pt idx="4173">
                  <c:v>4434.0</c:v>
                </c:pt>
                <c:pt idx="4174">
                  <c:v>4435.0</c:v>
                </c:pt>
                <c:pt idx="4175">
                  <c:v>4436.0</c:v>
                </c:pt>
                <c:pt idx="4176">
                  <c:v>4437.0</c:v>
                </c:pt>
                <c:pt idx="4177">
                  <c:v>4438.0</c:v>
                </c:pt>
                <c:pt idx="4178">
                  <c:v>4439.0</c:v>
                </c:pt>
                <c:pt idx="4179">
                  <c:v>4440.0</c:v>
                </c:pt>
                <c:pt idx="4180">
                  <c:v>4441.0</c:v>
                </c:pt>
                <c:pt idx="4181">
                  <c:v>4442.0</c:v>
                </c:pt>
                <c:pt idx="4182">
                  <c:v>4443.0</c:v>
                </c:pt>
                <c:pt idx="4183">
                  <c:v>4444.0</c:v>
                </c:pt>
                <c:pt idx="4184">
                  <c:v>4445.0</c:v>
                </c:pt>
                <c:pt idx="4185">
                  <c:v>4446.0</c:v>
                </c:pt>
                <c:pt idx="4186">
                  <c:v>4447.0</c:v>
                </c:pt>
                <c:pt idx="4187">
                  <c:v>4448.0</c:v>
                </c:pt>
                <c:pt idx="4188">
                  <c:v>4449.0</c:v>
                </c:pt>
                <c:pt idx="4189">
                  <c:v>4450.0</c:v>
                </c:pt>
                <c:pt idx="4190">
                  <c:v>4451.0</c:v>
                </c:pt>
                <c:pt idx="4191">
                  <c:v>4452.0</c:v>
                </c:pt>
                <c:pt idx="4192">
                  <c:v>4455.0</c:v>
                </c:pt>
                <c:pt idx="4193">
                  <c:v>4456.0</c:v>
                </c:pt>
                <c:pt idx="4194">
                  <c:v>4458.0</c:v>
                </c:pt>
                <c:pt idx="4195">
                  <c:v>4459.0</c:v>
                </c:pt>
                <c:pt idx="4196">
                  <c:v>4460.0</c:v>
                </c:pt>
                <c:pt idx="4197">
                  <c:v>4461.0</c:v>
                </c:pt>
                <c:pt idx="4198">
                  <c:v>4463.0</c:v>
                </c:pt>
                <c:pt idx="4199">
                  <c:v>4464.0</c:v>
                </c:pt>
                <c:pt idx="4200">
                  <c:v>4465.0</c:v>
                </c:pt>
                <c:pt idx="4201">
                  <c:v>4466.0</c:v>
                </c:pt>
                <c:pt idx="4202">
                  <c:v>4467.0</c:v>
                </c:pt>
                <c:pt idx="4203">
                  <c:v>4468.0</c:v>
                </c:pt>
                <c:pt idx="4204">
                  <c:v>4469.0</c:v>
                </c:pt>
                <c:pt idx="4205">
                  <c:v>4470.0</c:v>
                </c:pt>
                <c:pt idx="4206">
                  <c:v>4472.0</c:v>
                </c:pt>
                <c:pt idx="4207">
                  <c:v>4473.0</c:v>
                </c:pt>
                <c:pt idx="4208">
                  <c:v>4474.0</c:v>
                </c:pt>
                <c:pt idx="4209">
                  <c:v>4475.0</c:v>
                </c:pt>
                <c:pt idx="4210">
                  <c:v>4476.0</c:v>
                </c:pt>
                <c:pt idx="4211">
                  <c:v>4477.0</c:v>
                </c:pt>
                <c:pt idx="4212">
                  <c:v>4478.0</c:v>
                </c:pt>
                <c:pt idx="4213">
                  <c:v>4479.0</c:v>
                </c:pt>
                <c:pt idx="4214">
                  <c:v>4481.0</c:v>
                </c:pt>
                <c:pt idx="4215">
                  <c:v>4482.0</c:v>
                </c:pt>
                <c:pt idx="4216">
                  <c:v>4483.0</c:v>
                </c:pt>
                <c:pt idx="4217">
                  <c:v>4484.0</c:v>
                </c:pt>
                <c:pt idx="4218">
                  <c:v>4485.0</c:v>
                </c:pt>
                <c:pt idx="4219">
                  <c:v>4487.0</c:v>
                </c:pt>
                <c:pt idx="4220">
                  <c:v>4488.0</c:v>
                </c:pt>
                <c:pt idx="4221">
                  <c:v>4489.0</c:v>
                </c:pt>
                <c:pt idx="4222">
                  <c:v>4492.0</c:v>
                </c:pt>
                <c:pt idx="4223">
                  <c:v>4493.0</c:v>
                </c:pt>
                <c:pt idx="4224">
                  <c:v>4494.0</c:v>
                </c:pt>
                <c:pt idx="4225">
                  <c:v>4497.0</c:v>
                </c:pt>
                <c:pt idx="4226">
                  <c:v>4498.0</c:v>
                </c:pt>
                <c:pt idx="4227">
                  <c:v>4500.0</c:v>
                </c:pt>
                <c:pt idx="4228">
                  <c:v>4502.0</c:v>
                </c:pt>
                <c:pt idx="4229">
                  <c:v>4503.0</c:v>
                </c:pt>
                <c:pt idx="4230">
                  <c:v>4504.0</c:v>
                </c:pt>
                <c:pt idx="4231">
                  <c:v>4505.0</c:v>
                </c:pt>
                <c:pt idx="4232">
                  <c:v>4508.0</c:v>
                </c:pt>
                <c:pt idx="4233">
                  <c:v>4509.0</c:v>
                </c:pt>
                <c:pt idx="4234">
                  <c:v>4510.0</c:v>
                </c:pt>
                <c:pt idx="4235">
                  <c:v>4513.0</c:v>
                </c:pt>
                <c:pt idx="4236">
                  <c:v>4514.0</c:v>
                </c:pt>
                <c:pt idx="4237">
                  <c:v>4521.0</c:v>
                </c:pt>
                <c:pt idx="4238">
                  <c:v>4522.0</c:v>
                </c:pt>
                <c:pt idx="4239">
                  <c:v>4524.0</c:v>
                </c:pt>
                <c:pt idx="4240">
                  <c:v>4526.0</c:v>
                </c:pt>
                <c:pt idx="4241">
                  <c:v>4527.0</c:v>
                </c:pt>
                <c:pt idx="4242">
                  <c:v>4529.0</c:v>
                </c:pt>
                <c:pt idx="4243">
                  <c:v>4530.0</c:v>
                </c:pt>
                <c:pt idx="4244">
                  <c:v>4531.0</c:v>
                </c:pt>
                <c:pt idx="4245">
                  <c:v>4532.0</c:v>
                </c:pt>
                <c:pt idx="4246">
                  <c:v>4533.0</c:v>
                </c:pt>
                <c:pt idx="4247">
                  <c:v>4534.0</c:v>
                </c:pt>
                <c:pt idx="4248">
                  <c:v>4536.0</c:v>
                </c:pt>
                <c:pt idx="4249">
                  <c:v>4537.0</c:v>
                </c:pt>
                <c:pt idx="4250">
                  <c:v>4540.0</c:v>
                </c:pt>
                <c:pt idx="4251">
                  <c:v>4541.0</c:v>
                </c:pt>
                <c:pt idx="4252">
                  <c:v>4542.0</c:v>
                </c:pt>
                <c:pt idx="4253">
                  <c:v>4543.0</c:v>
                </c:pt>
                <c:pt idx="4254">
                  <c:v>4545.0</c:v>
                </c:pt>
                <c:pt idx="4255">
                  <c:v>4547.0</c:v>
                </c:pt>
                <c:pt idx="4256">
                  <c:v>4550.0</c:v>
                </c:pt>
                <c:pt idx="4257">
                  <c:v>4551.0</c:v>
                </c:pt>
                <c:pt idx="4258">
                  <c:v>4552.0</c:v>
                </c:pt>
                <c:pt idx="4259">
                  <c:v>4553.0</c:v>
                </c:pt>
                <c:pt idx="4260">
                  <c:v>4554.0</c:v>
                </c:pt>
                <c:pt idx="4261">
                  <c:v>4557.0</c:v>
                </c:pt>
                <c:pt idx="4262">
                  <c:v>4562.0</c:v>
                </c:pt>
                <c:pt idx="4263">
                  <c:v>4563.0</c:v>
                </c:pt>
                <c:pt idx="4264">
                  <c:v>4564.0</c:v>
                </c:pt>
                <c:pt idx="4265">
                  <c:v>4567.0</c:v>
                </c:pt>
                <c:pt idx="4266">
                  <c:v>4570.0</c:v>
                </c:pt>
                <c:pt idx="4267">
                  <c:v>4572.0</c:v>
                </c:pt>
                <c:pt idx="4268">
                  <c:v>4573.0</c:v>
                </c:pt>
                <c:pt idx="4269">
                  <c:v>4574.0</c:v>
                </c:pt>
                <c:pt idx="4270">
                  <c:v>4577.0</c:v>
                </c:pt>
                <c:pt idx="4271">
                  <c:v>4578.0</c:v>
                </c:pt>
                <c:pt idx="4272">
                  <c:v>4580.0</c:v>
                </c:pt>
                <c:pt idx="4273">
                  <c:v>4582.0</c:v>
                </c:pt>
                <c:pt idx="4274">
                  <c:v>4586.0</c:v>
                </c:pt>
                <c:pt idx="4275">
                  <c:v>4587.0</c:v>
                </c:pt>
                <c:pt idx="4276">
                  <c:v>4594.0</c:v>
                </c:pt>
                <c:pt idx="4277">
                  <c:v>4596.0</c:v>
                </c:pt>
                <c:pt idx="4278">
                  <c:v>4602.0</c:v>
                </c:pt>
                <c:pt idx="4279">
                  <c:v>4603.0</c:v>
                </c:pt>
                <c:pt idx="4280">
                  <c:v>4605.0</c:v>
                </c:pt>
                <c:pt idx="4281">
                  <c:v>4607.0</c:v>
                </c:pt>
                <c:pt idx="4282">
                  <c:v>4609.0</c:v>
                </c:pt>
                <c:pt idx="4283">
                  <c:v>4611.0</c:v>
                </c:pt>
                <c:pt idx="4284">
                  <c:v>4614.0</c:v>
                </c:pt>
                <c:pt idx="4285">
                  <c:v>4616.0</c:v>
                </c:pt>
                <c:pt idx="4286">
                  <c:v>4618.0</c:v>
                </c:pt>
                <c:pt idx="4287">
                  <c:v>4622.0</c:v>
                </c:pt>
                <c:pt idx="4288">
                  <c:v>4629.0</c:v>
                </c:pt>
                <c:pt idx="4289">
                  <c:v>4631.0</c:v>
                </c:pt>
                <c:pt idx="4290">
                  <c:v>4633.0</c:v>
                </c:pt>
                <c:pt idx="4291">
                  <c:v>4634.0</c:v>
                </c:pt>
                <c:pt idx="4292">
                  <c:v>4635.0</c:v>
                </c:pt>
                <c:pt idx="4293">
                  <c:v>4636.0</c:v>
                </c:pt>
                <c:pt idx="4294">
                  <c:v>4637.0</c:v>
                </c:pt>
                <c:pt idx="4295">
                  <c:v>4646.0</c:v>
                </c:pt>
                <c:pt idx="4296">
                  <c:v>4647.0</c:v>
                </c:pt>
                <c:pt idx="4297">
                  <c:v>4649.0</c:v>
                </c:pt>
                <c:pt idx="4298">
                  <c:v>4651.0</c:v>
                </c:pt>
                <c:pt idx="4299">
                  <c:v>4652.0</c:v>
                </c:pt>
                <c:pt idx="4300">
                  <c:v>4654.0</c:v>
                </c:pt>
                <c:pt idx="4301">
                  <c:v>4655.0</c:v>
                </c:pt>
                <c:pt idx="4302">
                  <c:v>4656.0</c:v>
                </c:pt>
                <c:pt idx="4303">
                  <c:v>4657.0</c:v>
                </c:pt>
                <c:pt idx="4304">
                  <c:v>4658.0</c:v>
                </c:pt>
                <c:pt idx="4305">
                  <c:v>4659.0</c:v>
                </c:pt>
                <c:pt idx="4306">
                  <c:v>4660.0</c:v>
                </c:pt>
                <c:pt idx="4307">
                  <c:v>4661.0</c:v>
                </c:pt>
                <c:pt idx="4308">
                  <c:v>4662.0</c:v>
                </c:pt>
                <c:pt idx="4309">
                  <c:v>4663.0</c:v>
                </c:pt>
                <c:pt idx="4310">
                  <c:v>4664.0</c:v>
                </c:pt>
                <c:pt idx="4311">
                  <c:v>4665.0</c:v>
                </c:pt>
                <c:pt idx="4312">
                  <c:v>4666.0</c:v>
                </c:pt>
                <c:pt idx="4313">
                  <c:v>4667.0</c:v>
                </c:pt>
                <c:pt idx="4314">
                  <c:v>4668.0</c:v>
                </c:pt>
                <c:pt idx="4315">
                  <c:v>4669.0</c:v>
                </c:pt>
                <c:pt idx="4316">
                  <c:v>4670.0</c:v>
                </c:pt>
                <c:pt idx="4317">
                  <c:v>4671.0</c:v>
                </c:pt>
                <c:pt idx="4318">
                  <c:v>4672.0</c:v>
                </c:pt>
                <c:pt idx="4319">
                  <c:v>4673.0</c:v>
                </c:pt>
                <c:pt idx="4320">
                  <c:v>4674.0</c:v>
                </c:pt>
                <c:pt idx="4321">
                  <c:v>4676.0</c:v>
                </c:pt>
                <c:pt idx="4322">
                  <c:v>4677.0</c:v>
                </c:pt>
                <c:pt idx="4323">
                  <c:v>4678.0</c:v>
                </c:pt>
                <c:pt idx="4324">
                  <c:v>4679.0</c:v>
                </c:pt>
                <c:pt idx="4325">
                  <c:v>4680.0</c:v>
                </c:pt>
                <c:pt idx="4326">
                  <c:v>4681.0</c:v>
                </c:pt>
                <c:pt idx="4327">
                  <c:v>4682.0</c:v>
                </c:pt>
                <c:pt idx="4328">
                  <c:v>4683.0</c:v>
                </c:pt>
                <c:pt idx="4329">
                  <c:v>4684.0</c:v>
                </c:pt>
                <c:pt idx="4330">
                  <c:v>4685.0</c:v>
                </c:pt>
                <c:pt idx="4331">
                  <c:v>4686.0</c:v>
                </c:pt>
                <c:pt idx="4332">
                  <c:v>4687.0</c:v>
                </c:pt>
                <c:pt idx="4333">
                  <c:v>4688.0</c:v>
                </c:pt>
                <c:pt idx="4334">
                  <c:v>4689.0</c:v>
                </c:pt>
                <c:pt idx="4335">
                  <c:v>4690.0</c:v>
                </c:pt>
                <c:pt idx="4336">
                  <c:v>4691.0</c:v>
                </c:pt>
                <c:pt idx="4337">
                  <c:v>4692.0</c:v>
                </c:pt>
                <c:pt idx="4338">
                  <c:v>4694.0</c:v>
                </c:pt>
                <c:pt idx="4339">
                  <c:v>4695.0</c:v>
                </c:pt>
                <c:pt idx="4340">
                  <c:v>4696.0</c:v>
                </c:pt>
                <c:pt idx="4341">
                  <c:v>4697.0</c:v>
                </c:pt>
                <c:pt idx="4342">
                  <c:v>4698.0</c:v>
                </c:pt>
                <c:pt idx="4343">
                  <c:v>4699.0</c:v>
                </c:pt>
                <c:pt idx="4344">
                  <c:v>4700.0</c:v>
                </c:pt>
                <c:pt idx="4345">
                  <c:v>4701.0</c:v>
                </c:pt>
                <c:pt idx="4346">
                  <c:v>4703.0</c:v>
                </c:pt>
                <c:pt idx="4347">
                  <c:v>4704.0</c:v>
                </c:pt>
                <c:pt idx="4348">
                  <c:v>4706.0</c:v>
                </c:pt>
                <c:pt idx="4349">
                  <c:v>4707.0</c:v>
                </c:pt>
                <c:pt idx="4350">
                  <c:v>4708.0</c:v>
                </c:pt>
                <c:pt idx="4351">
                  <c:v>4709.0</c:v>
                </c:pt>
                <c:pt idx="4352">
                  <c:v>4710.0</c:v>
                </c:pt>
                <c:pt idx="4353">
                  <c:v>4711.0</c:v>
                </c:pt>
                <c:pt idx="4354">
                  <c:v>4712.0</c:v>
                </c:pt>
                <c:pt idx="4355">
                  <c:v>4713.0</c:v>
                </c:pt>
                <c:pt idx="4356">
                  <c:v>4714.0</c:v>
                </c:pt>
                <c:pt idx="4357">
                  <c:v>4715.0</c:v>
                </c:pt>
                <c:pt idx="4358">
                  <c:v>4716.0</c:v>
                </c:pt>
                <c:pt idx="4359">
                  <c:v>4717.0</c:v>
                </c:pt>
                <c:pt idx="4360">
                  <c:v>4718.0</c:v>
                </c:pt>
                <c:pt idx="4361">
                  <c:v>4719.0</c:v>
                </c:pt>
                <c:pt idx="4362">
                  <c:v>4720.0</c:v>
                </c:pt>
                <c:pt idx="4363">
                  <c:v>4721.0</c:v>
                </c:pt>
                <c:pt idx="4364">
                  <c:v>4722.0</c:v>
                </c:pt>
                <c:pt idx="4365">
                  <c:v>4723.0</c:v>
                </c:pt>
                <c:pt idx="4366">
                  <c:v>4724.0</c:v>
                </c:pt>
                <c:pt idx="4367">
                  <c:v>4725.0</c:v>
                </c:pt>
                <c:pt idx="4368">
                  <c:v>4726.0</c:v>
                </c:pt>
                <c:pt idx="4369">
                  <c:v>4727.0</c:v>
                </c:pt>
                <c:pt idx="4370">
                  <c:v>4729.0</c:v>
                </c:pt>
                <c:pt idx="4371">
                  <c:v>4730.0</c:v>
                </c:pt>
                <c:pt idx="4372">
                  <c:v>4732.0</c:v>
                </c:pt>
                <c:pt idx="4373">
                  <c:v>4733.0</c:v>
                </c:pt>
                <c:pt idx="4374">
                  <c:v>4734.0</c:v>
                </c:pt>
                <c:pt idx="4375">
                  <c:v>4735.0</c:v>
                </c:pt>
                <c:pt idx="4376">
                  <c:v>4736.0</c:v>
                </c:pt>
                <c:pt idx="4377">
                  <c:v>4737.0</c:v>
                </c:pt>
                <c:pt idx="4378">
                  <c:v>4738.0</c:v>
                </c:pt>
                <c:pt idx="4379">
                  <c:v>4739.0</c:v>
                </c:pt>
                <c:pt idx="4380">
                  <c:v>4740.0</c:v>
                </c:pt>
                <c:pt idx="4381">
                  <c:v>4741.0</c:v>
                </c:pt>
                <c:pt idx="4382">
                  <c:v>4742.0</c:v>
                </c:pt>
                <c:pt idx="4383">
                  <c:v>4743.0</c:v>
                </c:pt>
                <c:pt idx="4384">
                  <c:v>4744.0</c:v>
                </c:pt>
                <c:pt idx="4385">
                  <c:v>4745.0</c:v>
                </c:pt>
                <c:pt idx="4386">
                  <c:v>4746.0</c:v>
                </c:pt>
                <c:pt idx="4387">
                  <c:v>4747.0</c:v>
                </c:pt>
                <c:pt idx="4388">
                  <c:v>4748.0</c:v>
                </c:pt>
                <c:pt idx="4389">
                  <c:v>4749.0</c:v>
                </c:pt>
                <c:pt idx="4390">
                  <c:v>4750.0</c:v>
                </c:pt>
                <c:pt idx="4391">
                  <c:v>4751.0</c:v>
                </c:pt>
                <c:pt idx="4392">
                  <c:v>4752.0</c:v>
                </c:pt>
                <c:pt idx="4393">
                  <c:v>4753.0</c:v>
                </c:pt>
                <c:pt idx="4394">
                  <c:v>4754.0</c:v>
                </c:pt>
                <c:pt idx="4395">
                  <c:v>4755.0</c:v>
                </c:pt>
                <c:pt idx="4396">
                  <c:v>4756.0</c:v>
                </c:pt>
                <c:pt idx="4397">
                  <c:v>4757.0</c:v>
                </c:pt>
                <c:pt idx="4398">
                  <c:v>4758.0</c:v>
                </c:pt>
                <c:pt idx="4399">
                  <c:v>4759.0</c:v>
                </c:pt>
                <c:pt idx="4400">
                  <c:v>4760.0</c:v>
                </c:pt>
                <c:pt idx="4401">
                  <c:v>4761.0</c:v>
                </c:pt>
                <c:pt idx="4402">
                  <c:v>4762.0</c:v>
                </c:pt>
                <c:pt idx="4403">
                  <c:v>4763.0</c:v>
                </c:pt>
                <c:pt idx="4404">
                  <c:v>4764.0</c:v>
                </c:pt>
                <c:pt idx="4405">
                  <c:v>4765.0</c:v>
                </c:pt>
                <c:pt idx="4406">
                  <c:v>4766.0</c:v>
                </c:pt>
                <c:pt idx="4407">
                  <c:v>4767.0</c:v>
                </c:pt>
                <c:pt idx="4408">
                  <c:v>4768.0</c:v>
                </c:pt>
                <c:pt idx="4409">
                  <c:v>4769.0</c:v>
                </c:pt>
                <c:pt idx="4410">
                  <c:v>4770.0</c:v>
                </c:pt>
                <c:pt idx="4411">
                  <c:v>4772.0</c:v>
                </c:pt>
                <c:pt idx="4412">
                  <c:v>4773.0</c:v>
                </c:pt>
                <c:pt idx="4413">
                  <c:v>4774.0</c:v>
                </c:pt>
                <c:pt idx="4414">
                  <c:v>4776.0</c:v>
                </c:pt>
                <c:pt idx="4415">
                  <c:v>4777.0</c:v>
                </c:pt>
                <c:pt idx="4416">
                  <c:v>4778.0</c:v>
                </c:pt>
                <c:pt idx="4417">
                  <c:v>4779.0</c:v>
                </c:pt>
                <c:pt idx="4418">
                  <c:v>4780.0</c:v>
                </c:pt>
                <c:pt idx="4419">
                  <c:v>4781.0</c:v>
                </c:pt>
                <c:pt idx="4420">
                  <c:v>4782.0</c:v>
                </c:pt>
                <c:pt idx="4421">
                  <c:v>4783.0</c:v>
                </c:pt>
                <c:pt idx="4422">
                  <c:v>4784.0</c:v>
                </c:pt>
                <c:pt idx="4423">
                  <c:v>4785.0</c:v>
                </c:pt>
                <c:pt idx="4424">
                  <c:v>4786.0</c:v>
                </c:pt>
                <c:pt idx="4425">
                  <c:v>4787.0</c:v>
                </c:pt>
                <c:pt idx="4426">
                  <c:v>4788.0</c:v>
                </c:pt>
                <c:pt idx="4427">
                  <c:v>4789.0</c:v>
                </c:pt>
                <c:pt idx="4428">
                  <c:v>4790.0</c:v>
                </c:pt>
                <c:pt idx="4429">
                  <c:v>4791.0</c:v>
                </c:pt>
                <c:pt idx="4430">
                  <c:v>4792.0</c:v>
                </c:pt>
                <c:pt idx="4431">
                  <c:v>4793.0</c:v>
                </c:pt>
                <c:pt idx="4432">
                  <c:v>4794.0</c:v>
                </c:pt>
                <c:pt idx="4433">
                  <c:v>4795.0</c:v>
                </c:pt>
                <c:pt idx="4434">
                  <c:v>4796.0</c:v>
                </c:pt>
                <c:pt idx="4435">
                  <c:v>4797.0</c:v>
                </c:pt>
                <c:pt idx="4436">
                  <c:v>4798.0</c:v>
                </c:pt>
                <c:pt idx="4437">
                  <c:v>4799.0</c:v>
                </c:pt>
                <c:pt idx="4438">
                  <c:v>4800.0</c:v>
                </c:pt>
                <c:pt idx="4439">
                  <c:v>4801.0</c:v>
                </c:pt>
                <c:pt idx="4440">
                  <c:v>4803.0</c:v>
                </c:pt>
                <c:pt idx="4441">
                  <c:v>4804.0</c:v>
                </c:pt>
                <c:pt idx="4442">
                  <c:v>4805.0</c:v>
                </c:pt>
                <c:pt idx="4443">
                  <c:v>4806.0</c:v>
                </c:pt>
                <c:pt idx="4444">
                  <c:v>4807.0</c:v>
                </c:pt>
                <c:pt idx="4445">
                  <c:v>4808.0</c:v>
                </c:pt>
                <c:pt idx="4446">
                  <c:v>4812.0</c:v>
                </c:pt>
                <c:pt idx="4447">
                  <c:v>4813.0</c:v>
                </c:pt>
                <c:pt idx="4448">
                  <c:v>4814.0</c:v>
                </c:pt>
                <c:pt idx="4449">
                  <c:v>4815.0</c:v>
                </c:pt>
                <c:pt idx="4450">
                  <c:v>4816.0</c:v>
                </c:pt>
                <c:pt idx="4451">
                  <c:v>4817.0</c:v>
                </c:pt>
                <c:pt idx="4452">
                  <c:v>4818.0</c:v>
                </c:pt>
                <c:pt idx="4453">
                  <c:v>4820.0</c:v>
                </c:pt>
                <c:pt idx="4454">
                  <c:v>4821.0</c:v>
                </c:pt>
                <c:pt idx="4455">
                  <c:v>4822.0</c:v>
                </c:pt>
                <c:pt idx="4456">
                  <c:v>4823.0</c:v>
                </c:pt>
                <c:pt idx="4457">
                  <c:v>4824.0</c:v>
                </c:pt>
                <c:pt idx="4458">
                  <c:v>4825.0</c:v>
                </c:pt>
                <c:pt idx="4459">
                  <c:v>4826.0</c:v>
                </c:pt>
                <c:pt idx="4460">
                  <c:v>4827.0</c:v>
                </c:pt>
                <c:pt idx="4461">
                  <c:v>4828.0</c:v>
                </c:pt>
                <c:pt idx="4462">
                  <c:v>4829.0</c:v>
                </c:pt>
                <c:pt idx="4463">
                  <c:v>4830.0</c:v>
                </c:pt>
                <c:pt idx="4464">
                  <c:v>4831.0</c:v>
                </c:pt>
                <c:pt idx="4465">
                  <c:v>4832.0</c:v>
                </c:pt>
                <c:pt idx="4466">
                  <c:v>4833.0</c:v>
                </c:pt>
                <c:pt idx="4467">
                  <c:v>4834.0</c:v>
                </c:pt>
                <c:pt idx="4468">
                  <c:v>4835.0</c:v>
                </c:pt>
                <c:pt idx="4469">
                  <c:v>4836.0</c:v>
                </c:pt>
                <c:pt idx="4470">
                  <c:v>4837.0</c:v>
                </c:pt>
                <c:pt idx="4471">
                  <c:v>4838.0</c:v>
                </c:pt>
                <c:pt idx="4472">
                  <c:v>4839.0</c:v>
                </c:pt>
                <c:pt idx="4473">
                  <c:v>4840.0</c:v>
                </c:pt>
                <c:pt idx="4474">
                  <c:v>4841.0</c:v>
                </c:pt>
                <c:pt idx="4475">
                  <c:v>4842.0</c:v>
                </c:pt>
                <c:pt idx="4476">
                  <c:v>4843.0</c:v>
                </c:pt>
                <c:pt idx="4477">
                  <c:v>4844.0</c:v>
                </c:pt>
                <c:pt idx="4478">
                  <c:v>4845.0</c:v>
                </c:pt>
                <c:pt idx="4479">
                  <c:v>4846.0</c:v>
                </c:pt>
                <c:pt idx="4480">
                  <c:v>4847.0</c:v>
                </c:pt>
                <c:pt idx="4481">
                  <c:v>4848.0</c:v>
                </c:pt>
                <c:pt idx="4482">
                  <c:v>4849.0</c:v>
                </c:pt>
                <c:pt idx="4483">
                  <c:v>4850.0</c:v>
                </c:pt>
                <c:pt idx="4484">
                  <c:v>4851.0</c:v>
                </c:pt>
                <c:pt idx="4485">
                  <c:v>4852.0</c:v>
                </c:pt>
                <c:pt idx="4486">
                  <c:v>4853.0</c:v>
                </c:pt>
                <c:pt idx="4487">
                  <c:v>4854.0</c:v>
                </c:pt>
                <c:pt idx="4488">
                  <c:v>4855.0</c:v>
                </c:pt>
                <c:pt idx="4489">
                  <c:v>4856.0</c:v>
                </c:pt>
                <c:pt idx="4490">
                  <c:v>4857.0</c:v>
                </c:pt>
                <c:pt idx="4491">
                  <c:v>4858.0</c:v>
                </c:pt>
                <c:pt idx="4492">
                  <c:v>4859.0</c:v>
                </c:pt>
                <c:pt idx="4493">
                  <c:v>4860.0</c:v>
                </c:pt>
                <c:pt idx="4494">
                  <c:v>4861.0</c:v>
                </c:pt>
                <c:pt idx="4495">
                  <c:v>4862.0</c:v>
                </c:pt>
                <c:pt idx="4496">
                  <c:v>4863.0</c:v>
                </c:pt>
                <c:pt idx="4497">
                  <c:v>4864.0</c:v>
                </c:pt>
                <c:pt idx="4498">
                  <c:v>4865.0</c:v>
                </c:pt>
                <c:pt idx="4499">
                  <c:v>4866.0</c:v>
                </c:pt>
                <c:pt idx="4500">
                  <c:v>4867.0</c:v>
                </c:pt>
                <c:pt idx="4501">
                  <c:v>4868.0</c:v>
                </c:pt>
                <c:pt idx="4502">
                  <c:v>4869.0</c:v>
                </c:pt>
                <c:pt idx="4503">
                  <c:v>4870.0</c:v>
                </c:pt>
                <c:pt idx="4504">
                  <c:v>4871.0</c:v>
                </c:pt>
                <c:pt idx="4505">
                  <c:v>4872.0</c:v>
                </c:pt>
                <c:pt idx="4506">
                  <c:v>4873.0</c:v>
                </c:pt>
                <c:pt idx="4507">
                  <c:v>4874.0</c:v>
                </c:pt>
                <c:pt idx="4508">
                  <c:v>4875.0</c:v>
                </c:pt>
                <c:pt idx="4509">
                  <c:v>4876.0</c:v>
                </c:pt>
                <c:pt idx="4510">
                  <c:v>4877.0</c:v>
                </c:pt>
                <c:pt idx="4511">
                  <c:v>4878.0</c:v>
                </c:pt>
                <c:pt idx="4512">
                  <c:v>4879.0</c:v>
                </c:pt>
                <c:pt idx="4513">
                  <c:v>4880.0</c:v>
                </c:pt>
                <c:pt idx="4514">
                  <c:v>4881.0</c:v>
                </c:pt>
                <c:pt idx="4515">
                  <c:v>4883.0</c:v>
                </c:pt>
                <c:pt idx="4516">
                  <c:v>4884.0</c:v>
                </c:pt>
                <c:pt idx="4517">
                  <c:v>4885.0</c:v>
                </c:pt>
                <c:pt idx="4518">
                  <c:v>4886.0</c:v>
                </c:pt>
                <c:pt idx="4519">
                  <c:v>4887.0</c:v>
                </c:pt>
                <c:pt idx="4520">
                  <c:v>4888.0</c:v>
                </c:pt>
                <c:pt idx="4521">
                  <c:v>4889.0</c:v>
                </c:pt>
                <c:pt idx="4522">
                  <c:v>4890.0</c:v>
                </c:pt>
                <c:pt idx="4523">
                  <c:v>4891.0</c:v>
                </c:pt>
                <c:pt idx="4524">
                  <c:v>4892.0</c:v>
                </c:pt>
                <c:pt idx="4525">
                  <c:v>4893.0</c:v>
                </c:pt>
                <c:pt idx="4526">
                  <c:v>4894.0</c:v>
                </c:pt>
                <c:pt idx="4527">
                  <c:v>4895.0</c:v>
                </c:pt>
                <c:pt idx="4528">
                  <c:v>4896.0</c:v>
                </c:pt>
                <c:pt idx="4529">
                  <c:v>4897.0</c:v>
                </c:pt>
                <c:pt idx="4530">
                  <c:v>4900.0</c:v>
                </c:pt>
                <c:pt idx="4531">
                  <c:v>4901.0</c:v>
                </c:pt>
                <c:pt idx="4532">
                  <c:v>4902.0</c:v>
                </c:pt>
                <c:pt idx="4533">
                  <c:v>4903.0</c:v>
                </c:pt>
                <c:pt idx="4534">
                  <c:v>4904.0</c:v>
                </c:pt>
                <c:pt idx="4535">
                  <c:v>4905.0</c:v>
                </c:pt>
                <c:pt idx="4536">
                  <c:v>4906.0</c:v>
                </c:pt>
                <c:pt idx="4537">
                  <c:v>4907.0</c:v>
                </c:pt>
                <c:pt idx="4538">
                  <c:v>4908.0</c:v>
                </c:pt>
                <c:pt idx="4539">
                  <c:v>4909.0</c:v>
                </c:pt>
                <c:pt idx="4540">
                  <c:v>4910.0</c:v>
                </c:pt>
                <c:pt idx="4541">
                  <c:v>4911.0</c:v>
                </c:pt>
                <c:pt idx="4542">
                  <c:v>4912.0</c:v>
                </c:pt>
                <c:pt idx="4543">
                  <c:v>4913.0</c:v>
                </c:pt>
                <c:pt idx="4544">
                  <c:v>4914.0</c:v>
                </c:pt>
                <c:pt idx="4545">
                  <c:v>4915.0</c:v>
                </c:pt>
                <c:pt idx="4546">
                  <c:v>4916.0</c:v>
                </c:pt>
                <c:pt idx="4547">
                  <c:v>4917.0</c:v>
                </c:pt>
                <c:pt idx="4548">
                  <c:v>4918.0</c:v>
                </c:pt>
                <c:pt idx="4549">
                  <c:v>4919.0</c:v>
                </c:pt>
                <c:pt idx="4550">
                  <c:v>4921.0</c:v>
                </c:pt>
                <c:pt idx="4551">
                  <c:v>4922.0</c:v>
                </c:pt>
                <c:pt idx="4552">
                  <c:v>4923.0</c:v>
                </c:pt>
                <c:pt idx="4553">
                  <c:v>4924.0</c:v>
                </c:pt>
                <c:pt idx="4554">
                  <c:v>4926.0</c:v>
                </c:pt>
                <c:pt idx="4555">
                  <c:v>4927.0</c:v>
                </c:pt>
                <c:pt idx="4556">
                  <c:v>4928.0</c:v>
                </c:pt>
                <c:pt idx="4557">
                  <c:v>4929.0</c:v>
                </c:pt>
                <c:pt idx="4558">
                  <c:v>4931.0</c:v>
                </c:pt>
                <c:pt idx="4559">
                  <c:v>4932.0</c:v>
                </c:pt>
                <c:pt idx="4560">
                  <c:v>4934.0</c:v>
                </c:pt>
                <c:pt idx="4561">
                  <c:v>4935.0</c:v>
                </c:pt>
                <c:pt idx="4562">
                  <c:v>4938.0</c:v>
                </c:pt>
                <c:pt idx="4563">
                  <c:v>4939.0</c:v>
                </c:pt>
                <c:pt idx="4564">
                  <c:v>4940.0</c:v>
                </c:pt>
                <c:pt idx="4565">
                  <c:v>4941.0</c:v>
                </c:pt>
                <c:pt idx="4566">
                  <c:v>4942.0</c:v>
                </c:pt>
                <c:pt idx="4567">
                  <c:v>4943.0</c:v>
                </c:pt>
                <c:pt idx="4568">
                  <c:v>4945.0</c:v>
                </c:pt>
                <c:pt idx="4569">
                  <c:v>4946.0</c:v>
                </c:pt>
                <c:pt idx="4570">
                  <c:v>4947.0</c:v>
                </c:pt>
                <c:pt idx="4571">
                  <c:v>4948.0</c:v>
                </c:pt>
                <c:pt idx="4572">
                  <c:v>4950.0</c:v>
                </c:pt>
                <c:pt idx="4573">
                  <c:v>4952.0</c:v>
                </c:pt>
                <c:pt idx="4574">
                  <c:v>4953.0</c:v>
                </c:pt>
                <c:pt idx="4575">
                  <c:v>4954.0</c:v>
                </c:pt>
                <c:pt idx="4576">
                  <c:v>4955.0</c:v>
                </c:pt>
                <c:pt idx="4577">
                  <c:v>4956.0</c:v>
                </c:pt>
                <c:pt idx="4578">
                  <c:v>4957.0</c:v>
                </c:pt>
                <c:pt idx="4579">
                  <c:v>4958.0</c:v>
                </c:pt>
                <c:pt idx="4580">
                  <c:v>4959.0</c:v>
                </c:pt>
                <c:pt idx="4581">
                  <c:v>4960.0</c:v>
                </c:pt>
                <c:pt idx="4582">
                  <c:v>4961.0</c:v>
                </c:pt>
                <c:pt idx="4583">
                  <c:v>4962.0</c:v>
                </c:pt>
                <c:pt idx="4584">
                  <c:v>4963.0</c:v>
                </c:pt>
                <c:pt idx="4585">
                  <c:v>4964.0</c:v>
                </c:pt>
                <c:pt idx="4586">
                  <c:v>4965.0</c:v>
                </c:pt>
                <c:pt idx="4587">
                  <c:v>4966.0</c:v>
                </c:pt>
                <c:pt idx="4588">
                  <c:v>4967.0</c:v>
                </c:pt>
                <c:pt idx="4589">
                  <c:v>4968.0</c:v>
                </c:pt>
                <c:pt idx="4590">
                  <c:v>4969.0</c:v>
                </c:pt>
                <c:pt idx="4591">
                  <c:v>4970.0</c:v>
                </c:pt>
                <c:pt idx="4592">
                  <c:v>4971.0</c:v>
                </c:pt>
                <c:pt idx="4593">
                  <c:v>4972.0</c:v>
                </c:pt>
                <c:pt idx="4594">
                  <c:v>4973.0</c:v>
                </c:pt>
                <c:pt idx="4595">
                  <c:v>4974.0</c:v>
                </c:pt>
                <c:pt idx="4596">
                  <c:v>4975.0</c:v>
                </c:pt>
                <c:pt idx="4597">
                  <c:v>4976.0</c:v>
                </c:pt>
                <c:pt idx="4598">
                  <c:v>4977.0</c:v>
                </c:pt>
                <c:pt idx="4599">
                  <c:v>4978.0</c:v>
                </c:pt>
                <c:pt idx="4600">
                  <c:v>4980.0</c:v>
                </c:pt>
                <c:pt idx="4601">
                  <c:v>4981.0</c:v>
                </c:pt>
                <c:pt idx="4602">
                  <c:v>4982.0</c:v>
                </c:pt>
                <c:pt idx="4603">
                  <c:v>4983.0</c:v>
                </c:pt>
                <c:pt idx="4604">
                  <c:v>4984.0</c:v>
                </c:pt>
                <c:pt idx="4605">
                  <c:v>4985.0</c:v>
                </c:pt>
                <c:pt idx="4606">
                  <c:v>4986.0</c:v>
                </c:pt>
                <c:pt idx="4607">
                  <c:v>4987.0</c:v>
                </c:pt>
                <c:pt idx="4608">
                  <c:v>4989.0</c:v>
                </c:pt>
                <c:pt idx="4609">
                  <c:v>4990.0</c:v>
                </c:pt>
                <c:pt idx="4610">
                  <c:v>4992.0</c:v>
                </c:pt>
                <c:pt idx="4611">
                  <c:v>4993.0</c:v>
                </c:pt>
                <c:pt idx="4612">
                  <c:v>4994.0</c:v>
                </c:pt>
                <c:pt idx="4613">
                  <c:v>4995.0</c:v>
                </c:pt>
                <c:pt idx="4614">
                  <c:v>4996.0</c:v>
                </c:pt>
                <c:pt idx="4615">
                  <c:v>4997.0</c:v>
                </c:pt>
                <c:pt idx="4616">
                  <c:v>4998.0</c:v>
                </c:pt>
                <c:pt idx="4617">
                  <c:v>4999.0</c:v>
                </c:pt>
                <c:pt idx="4618">
                  <c:v>5001.0</c:v>
                </c:pt>
                <c:pt idx="4619">
                  <c:v>5002.0</c:v>
                </c:pt>
                <c:pt idx="4620">
                  <c:v>5004.0</c:v>
                </c:pt>
                <c:pt idx="4621">
                  <c:v>5005.0</c:v>
                </c:pt>
                <c:pt idx="4622">
                  <c:v>5007.0</c:v>
                </c:pt>
                <c:pt idx="4623">
                  <c:v>5009.0</c:v>
                </c:pt>
                <c:pt idx="4624">
                  <c:v>5010.0</c:v>
                </c:pt>
                <c:pt idx="4625">
                  <c:v>5011.0</c:v>
                </c:pt>
                <c:pt idx="4626">
                  <c:v>5013.0</c:v>
                </c:pt>
                <c:pt idx="4627">
                  <c:v>5014.0</c:v>
                </c:pt>
                <c:pt idx="4628">
                  <c:v>5016.0</c:v>
                </c:pt>
                <c:pt idx="4629">
                  <c:v>5017.0</c:v>
                </c:pt>
                <c:pt idx="4630">
                  <c:v>5020.0</c:v>
                </c:pt>
                <c:pt idx="4631">
                  <c:v>5022.0</c:v>
                </c:pt>
                <c:pt idx="4632">
                  <c:v>5023.0</c:v>
                </c:pt>
                <c:pt idx="4633">
                  <c:v>5024.0</c:v>
                </c:pt>
                <c:pt idx="4634">
                  <c:v>5025.0</c:v>
                </c:pt>
                <c:pt idx="4635">
                  <c:v>5027.0</c:v>
                </c:pt>
                <c:pt idx="4636">
                  <c:v>5028.0</c:v>
                </c:pt>
                <c:pt idx="4637">
                  <c:v>5029.0</c:v>
                </c:pt>
                <c:pt idx="4638">
                  <c:v>5030.0</c:v>
                </c:pt>
                <c:pt idx="4639">
                  <c:v>5031.0</c:v>
                </c:pt>
                <c:pt idx="4640">
                  <c:v>5032.0</c:v>
                </c:pt>
                <c:pt idx="4641">
                  <c:v>5033.0</c:v>
                </c:pt>
                <c:pt idx="4642">
                  <c:v>5034.0</c:v>
                </c:pt>
                <c:pt idx="4643">
                  <c:v>5035.0</c:v>
                </c:pt>
                <c:pt idx="4644">
                  <c:v>5036.0</c:v>
                </c:pt>
                <c:pt idx="4645">
                  <c:v>5037.0</c:v>
                </c:pt>
                <c:pt idx="4646">
                  <c:v>5038.0</c:v>
                </c:pt>
                <c:pt idx="4647">
                  <c:v>5039.0</c:v>
                </c:pt>
                <c:pt idx="4648">
                  <c:v>5040.0</c:v>
                </c:pt>
                <c:pt idx="4649">
                  <c:v>5041.0</c:v>
                </c:pt>
                <c:pt idx="4650">
                  <c:v>5042.0</c:v>
                </c:pt>
                <c:pt idx="4651">
                  <c:v>5043.0</c:v>
                </c:pt>
                <c:pt idx="4652">
                  <c:v>5044.0</c:v>
                </c:pt>
                <c:pt idx="4653">
                  <c:v>5045.0</c:v>
                </c:pt>
                <c:pt idx="4654">
                  <c:v>5046.0</c:v>
                </c:pt>
                <c:pt idx="4655">
                  <c:v>5047.0</c:v>
                </c:pt>
                <c:pt idx="4656">
                  <c:v>5048.0</c:v>
                </c:pt>
                <c:pt idx="4657">
                  <c:v>5049.0</c:v>
                </c:pt>
                <c:pt idx="4658">
                  <c:v>5050.0</c:v>
                </c:pt>
                <c:pt idx="4659">
                  <c:v>5051.0</c:v>
                </c:pt>
                <c:pt idx="4660">
                  <c:v>5052.0</c:v>
                </c:pt>
                <c:pt idx="4661">
                  <c:v>5053.0</c:v>
                </c:pt>
                <c:pt idx="4662">
                  <c:v>5054.0</c:v>
                </c:pt>
                <c:pt idx="4663">
                  <c:v>5055.0</c:v>
                </c:pt>
                <c:pt idx="4664">
                  <c:v>5056.0</c:v>
                </c:pt>
                <c:pt idx="4665">
                  <c:v>5058.0</c:v>
                </c:pt>
                <c:pt idx="4666">
                  <c:v>5059.0</c:v>
                </c:pt>
                <c:pt idx="4667">
                  <c:v>5061.0</c:v>
                </c:pt>
                <c:pt idx="4668">
                  <c:v>5063.0</c:v>
                </c:pt>
                <c:pt idx="4669">
                  <c:v>5065.0</c:v>
                </c:pt>
                <c:pt idx="4670">
                  <c:v>5066.0</c:v>
                </c:pt>
                <c:pt idx="4671">
                  <c:v>5069.0</c:v>
                </c:pt>
                <c:pt idx="4672">
                  <c:v>5073.0</c:v>
                </c:pt>
                <c:pt idx="4673">
                  <c:v>5074.0</c:v>
                </c:pt>
                <c:pt idx="4674">
                  <c:v>5075.0</c:v>
                </c:pt>
                <c:pt idx="4675">
                  <c:v>5076.0</c:v>
                </c:pt>
                <c:pt idx="4676">
                  <c:v>5077.0</c:v>
                </c:pt>
                <c:pt idx="4677">
                  <c:v>5078.0</c:v>
                </c:pt>
                <c:pt idx="4678">
                  <c:v>5079.0</c:v>
                </c:pt>
                <c:pt idx="4679">
                  <c:v>5080.0</c:v>
                </c:pt>
                <c:pt idx="4680">
                  <c:v>5081.0</c:v>
                </c:pt>
                <c:pt idx="4681">
                  <c:v>5082.0</c:v>
                </c:pt>
                <c:pt idx="4682">
                  <c:v>5083.0</c:v>
                </c:pt>
                <c:pt idx="4683">
                  <c:v>5084.0</c:v>
                </c:pt>
                <c:pt idx="4684">
                  <c:v>5085.0</c:v>
                </c:pt>
                <c:pt idx="4685">
                  <c:v>5086.0</c:v>
                </c:pt>
                <c:pt idx="4686">
                  <c:v>5087.0</c:v>
                </c:pt>
                <c:pt idx="4687">
                  <c:v>5088.0</c:v>
                </c:pt>
                <c:pt idx="4688">
                  <c:v>5089.0</c:v>
                </c:pt>
                <c:pt idx="4689">
                  <c:v>5090.0</c:v>
                </c:pt>
                <c:pt idx="4690">
                  <c:v>5091.0</c:v>
                </c:pt>
                <c:pt idx="4691">
                  <c:v>5092.0</c:v>
                </c:pt>
                <c:pt idx="4692">
                  <c:v>5093.0</c:v>
                </c:pt>
                <c:pt idx="4693">
                  <c:v>5094.0</c:v>
                </c:pt>
                <c:pt idx="4694">
                  <c:v>5095.0</c:v>
                </c:pt>
                <c:pt idx="4695">
                  <c:v>5096.0</c:v>
                </c:pt>
                <c:pt idx="4696">
                  <c:v>5097.0</c:v>
                </c:pt>
                <c:pt idx="4697">
                  <c:v>5107.0</c:v>
                </c:pt>
                <c:pt idx="4698">
                  <c:v>5108.0</c:v>
                </c:pt>
                <c:pt idx="4699">
                  <c:v>5115.0</c:v>
                </c:pt>
                <c:pt idx="4700">
                  <c:v>5116.0</c:v>
                </c:pt>
                <c:pt idx="4701">
                  <c:v>5120.0</c:v>
                </c:pt>
                <c:pt idx="4702">
                  <c:v>5122.0</c:v>
                </c:pt>
                <c:pt idx="4703">
                  <c:v>5123.0</c:v>
                </c:pt>
                <c:pt idx="4704">
                  <c:v>5124.0</c:v>
                </c:pt>
                <c:pt idx="4705">
                  <c:v>5125.0</c:v>
                </c:pt>
                <c:pt idx="4706">
                  <c:v>5126.0</c:v>
                </c:pt>
                <c:pt idx="4707">
                  <c:v>5127.0</c:v>
                </c:pt>
                <c:pt idx="4708">
                  <c:v>5128.0</c:v>
                </c:pt>
                <c:pt idx="4709">
                  <c:v>5129.0</c:v>
                </c:pt>
                <c:pt idx="4710">
                  <c:v>5131.0</c:v>
                </c:pt>
                <c:pt idx="4711">
                  <c:v>5132.0</c:v>
                </c:pt>
                <c:pt idx="4712">
                  <c:v>5133.0</c:v>
                </c:pt>
                <c:pt idx="4713">
                  <c:v>5134.0</c:v>
                </c:pt>
                <c:pt idx="4714">
                  <c:v>5135.0</c:v>
                </c:pt>
                <c:pt idx="4715">
                  <c:v>5137.0</c:v>
                </c:pt>
                <c:pt idx="4716">
                  <c:v>5139.0</c:v>
                </c:pt>
                <c:pt idx="4717">
                  <c:v>5140.0</c:v>
                </c:pt>
                <c:pt idx="4718">
                  <c:v>5141.0</c:v>
                </c:pt>
                <c:pt idx="4719">
                  <c:v>5144.0</c:v>
                </c:pt>
                <c:pt idx="4720">
                  <c:v>5146.0</c:v>
                </c:pt>
                <c:pt idx="4721">
                  <c:v>5153.0</c:v>
                </c:pt>
                <c:pt idx="4722">
                  <c:v>5156.0</c:v>
                </c:pt>
                <c:pt idx="4723">
                  <c:v>5158.0</c:v>
                </c:pt>
                <c:pt idx="4724">
                  <c:v>5159.0</c:v>
                </c:pt>
                <c:pt idx="4725">
                  <c:v>5160.0</c:v>
                </c:pt>
              </c:numCache>
            </c:numRef>
          </c:xVal>
          <c:yVal>
            <c:numRef>
              <c:f>'Cumulative Distance'!$B$2:$B$4727</c:f>
              <c:numCache>
                <c:formatCode>General</c:formatCode>
                <c:ptCount val="4726"/>
                <c:pt idx="0">
                  <c:v>0.167659440562079</c:v>
                </c:pt>
                <c:pt idx="1">
                  <c:v>0.26229592256542</c:v>
                </c:pt>
                <c:pt idx="2">
                  <c:v>0.32878248872451</c:v>
                </c:pt>
                <c:pt idx="3">
                  <c:v>0.382771246370999</c:v>
                </c:pt>
                <c:pt idx="4">
                  <c:v>0.429611296802729</c:v>
                </c:pt>
                <c:pt idx="5">
                  <c:v>0.471488764788536</c:v>
                </c:pt>
                <c:pt idx="6">
                  <c:v>0.509242931135029</c:v>
                </c:pt>
                <c:pt idx="7">
                  <c:v>0.543748192123445</c:v>
                </c:pt>
                <c:pt idx="8">
                  <c:v>0.575715856714082</c:v>
                </c:pt>
                <c:pt idx="9">
                  <c:v>0.605340676118994</c:v>
                </c:pt>
                <c:pt idx="10">
                  <c:v>0.632539446700048</c:v>
                </c:pt>
                <c:pt idx="11">
                  <c:v>0.657520184865253</c:v>
                </c:pt>
                <c:pt idx="12">
                  <c:v>0.680650498883983</c:v>
                </c:pt>
                <c:pt idx="13">
                  <c:v>0.702197242962843</c:v>
                </c:pt>
                <c:pt idx="14">
                  <c:v>0.722041298469727</c:v>
                </c:pt>
                <c:pt idx="15">
                  <c:v>0.740060187816259</c:v>
                </c:pt>
                <c:pt idx="16">
                  <c:v>0.756415014150371</c:v>
                </c:pt>
                <c:pt idx="17">
                  <c:v>0.771306890713047</c:v>
                </c:pt>
                <c:pt idx="18">
                  <c:v>0.784795137939561</c:v>
                </c:pt>
                <c:pt idx="19">
                  <c:v>0.797085578434842</c:v>
                </c:pt>
                <c:pt idx="20">
                  <c:v>0.808451106676639</c:v>
                </c:pt>
                <c:pt idx="21">
                  <c:v>0.818999033761372</c:v>
                </c:pt>
                <c:pt idx="22">
                  <c:v>0.828778754384157</c:v>
                </c:pt>
                <c:pt idx="23">
                  <c:v>0.83791887415664</c:v>
                </c:pt>
                <c:pt idx="24">
                  <c:v>0.846366619926961</c:v>
                </c:pt>
                <c:pt idx="25">
                  <c:v>0.854062554257016</c:v>
                </c:pt>
                <c:pt idx="26">
                  <c:v>0.861210213321414</c:v>
                </c:pt>
                <c:pt idx="27">
                  <c:v>0.867817884820678</c:v>
                </c:pt>
                <c:pt idx="28">
                  <c:v>0.873937674015507</c:v>
                </c:pt>
                <c:pt idx="29">
                  <c:v>0.879622968322624</c:v>
                </c:pt>
                <c:pt idx="30">
                  <c:v>0.884883825110369</c:v>
                </c:pt>
                <c:pt idx="31">
                  <c:v>0.889645391817666</c:v>
                </c:pt>
                <c:pt idx="32">
                  <c:v>0.89405696405676</c:v>
                </c:pt>
                <c:pt idx="33">
                  <c:v>0.898116479652754</c:v>
                </c:pt>
                <c:pt idx="34">
                  <c:v>0.901830797896613</c:v>
                </c:pt>
                <c:pt idx="35">
                  <c:v>0.905225737413023</c:v>
                </c:pt>
                <c:pt idx="36">
                  <c:v>0.908427851388971</c:v>
                </c:pt>
                <c:pt idx="37">
                  <c:v>0.91149109762998</c:v>
                </c:pt>
                <c:pt idx="38">
                  <c:v>0.914315862850881</c:v>
                </c:pt>
                <c:pt idx="39">
                  <c:v>0.916854224642179</c:v>
                </c:pt>
                <c:pt idx="40">
                  <c:v>0.919151053589529</c:v>
                </c:pt>
                <c:pt idx="41">
                  <c:v>0.921250596263489</c:v>
                </c:pt>
                <c:pt idx="42">
                  <c:v>0.923232248835069</c:v>
                </c:pt>
                <c:pt idx="43">
                  <c:v>0.925106536683932</c:v>
                </c:pt>
                <c:pt idx="44">
                  <c:v>0.926891624499578</c:v>
                </c:pt>
                <c:pt idx="45">
                  <c:v>0.928569571847933</c:v>
                </c:pt>
                <c:pt idx="46">
                  <c:v>0.930110206623977</c:v>
                </c:pt>
                <c:pt idx="47">
                  <c:v>0.931549892332532</c:v>
                </c:pt>
                <c:pt idx="48">
                  <c:v>0.932919342216715</c:v>
                </c:pt>
                <c:pt idx="49">
                  <c:v>0.934240752688572</c:v>
                </c:pt>
                <c:pt idx="50">
                  <c:v>0.935513031721681</c:v>
                </c:pt>
                <c:pt idx="51">
                  <c:v>0.936690869969772</c:v>
                </c:pt>
                <c:pt idx="52">
                  <c:v>0.937808422509235</c:v>
                </c:pt>
                <c:pt idx="53">
                  <c:v>0.938869062921695</c:v>
                </c:pt>
                <c:pt idx="54">
                  <c:v>0.939887713943211</c:v>
                </c:pt>
                <c:pt idx="55">
                  <c:v>0.940886294104107</c:v>
                </c:pt>
                <c:pt idx="56">
                  <c:v>0.941864891156508</c:v>
                </c:pt>
                <c:pt idx="57">
                  <c:v>0.942796706577015</c:v>
                </c:pt>
                <c:pt idx="58">
                  <c:v>0.943688526529821</c:v>
                </c:pt>
                <c:pt idx="59">
                  <c:v>0.944537991457838</c:v>
                </c:pt>
                <c:pt idx="60">
                  <c:v>0.945334751485646</c:v>
                </c:pt>
                <c:pt idx="61">
                  <c:v>0.946076734688115</c:v>
                </c:pt>
                <c:pt idx="62">
                  <c:v>0.946805628198876</c:v>
                </c:pt>
                <c:pt idx="63">
                  <c:v>0.947552081884509</c:v>
                </c:pt>
                <c:pt idx="64">
                  <c:v>0.948264395119106</c:v>
                </c:pt>
                <c:pt idx="65">
                  <c:v>0.948958260907362</c:v>
                </c:pt>
                <c:pt idx="66">
                  <c:v>0.949624470151461</c:v>
                </c:pt>
                <c:pt idx="67">
                  <c:v>0.950288207710758</c:v>
                </c:pt>
                <c:pt idx="68">
                  <c:v>0.950904563998652</c:v>
                </c:pt>
                <c:pt idx="69">
                  <c:v>0.951481568334416</c:v>
                </c:pt>
                <c:pt idx="70">
                  <c:v>0.952075191947288</c:v>
                </c:pt>
                <c:pt idx="71">
                  <c:v>0.952653556440961</c:v>
                </c:pt>
                <c:pt idx="72">
                  <c:v>0.953214053627331</c:v>
                </c:pt>
                <c:pt idx="73">
                  <c:v>0.9537591551912</c:v>
                </c:pt>
                <c:pt idx="74">
                  <c:v>0.954270608690945</c:v>
                </c:pt>
                <c:pt idx="75">
                  <c:v>0.954744080146705</c:v>
                </c:pt>
                <c:pt idx="76">
                  <c:v>0.955210745937801</c:v>
                </c:pt>
                <c:pt idx="77">
                  <c:v>0.955686104064209</c:v>
                </c:pt>
                <c:pt idx="78">
                  <c:v>0.956122851256417</c:v>
                </c:pt>
                <c:pt idx="79">
                  <c:v>0.956558755053218</c:v>
                </c:pt>
                <c:pt idx="80">
                  <c:v>0.956976148027146</c:v>
                </c:pt>
                <c:pt idx="81">
                  <c:v>0.95735364791085</c:v>
                </c:pt>
                <c:pt idx="82">
                  <c:v>0.957709785027676</c:v>
                </c:pt>
                <c:pt idx="83">
                  <c:v>0.958052549695953</c:v>
                </c:pt>
                <c:pt idx="84">
                  <c:v>0.958369305609942</c:v>
                </c:pt>
                <c:pt idx="85">
                  <c:v>0.958672391693185</c:v>
                </c:pt>
                <c:pt idx="86">
                  <c:v>0.958971675184424</c:v>
                </c:pt>
                <c:pt idx="87">
                  <c:v>0.959293774227691</c:v>
                </c:pt>
                <c:pt idx="88">
                  <c:v>0.959606425292361</c:v>
                </c:pt>
                <c:pt idx="89">
                  <c:v>0.959886442317443</c:v>
                </c:pt>
                <c:pt idx="90">
                  <c:v>0.960159887683522</c:v>
                </c:pt>
                <c:pt idx="91">
                  <c:v>0.960443863304384</c:v>
                </c:pt>
                <c:pt idx="92">
                  <c:v>0.960710215373838</c:v>
                </c:pt>
                <c:pt idx="93">
                  <c:v>0.960960869563479</c:v>
                </c:pt>
                <c:pt idx="94">
                  <c:v>0.961202397532309</c:v>
                </c:pt>
                <c:pt idx="95">
                  <c:v>0.961437933981172</c:v>
                </c:pt>
                <c:pt idx="96">
                  <c:v>0.961661311885856</c:v>
                </c:pt>
                <c:pt idx="97">
                  <c:v>0.961878605643333</c:v>
                </c:pt>
                <c:pt idx="98">
                  <c:v>0.962104845242257</c:v>
                </c:pt>
                <c:pt idx="99">
                  <c:v>0.962337836879548</c:v>
                </c:pt>
                <c:pt idx="100">
                  <c:v>0.962555067260491</c:v>
                </c:pt>
                <c:pt idx="101">
                  <c:v>0.962769640702149</c:v>
                </c:pt>
                <c:pt idx="102">
                  <c:v>0.963004060749001</c:v>
                </c:pt>
                <c:pt idx="103">
                  <c:v>0.963260911213562</c:v>
                </c:pt>
                <c:pt idx="104">
                  <c:v>0.963505130247503</c:v>
                </c:pt>
                <c:pt idx="105">
                  <c:v>0.963746414460434</c:v>
                </c:pt>
                <c:pt idx="106">
                  <c:v>0.963979557226382</c:v>
                </c:pt>
                <c:pt idx="107">
                  <c:v>0.964231927457543</c:v>
                </c:pt>
                <c:pt idx="108">
                  <c:v>0.964429330733764</c:v>
                </c:pt>
                <c:pt idx="109">
                  <c:v>0.964616818020066</c:v>
                </c:pt>
                <c:pt idx="110">
                  <c:v>0.964796495367404</c:v>
                </c:pt>
                <c:pt idx="111">
                  <c:v>0.964972823508708</c:v>
                </c:pt>
                <c:pt idx="112">
                  <c:v>0.965157541728011</c:v>
                </c:pt>
                <c:pt idx="113">
                  <c:v>0.965342898587767</c:v>
                </c:pt>
                <c:pt idx="114">
                  <c:v>0.965531370647896</c:v>
                </c:pt>
                <c:pt idx="115">
                  <c:v>0.965714835961885</c:v>
                </c:pt>
                <c:pt idx="116">
                  <c:v>0.96589268513999</c:v>
                </c:pt>
                <c:pt idx="117">
                  <c:v>0.966063870031851</c:v>
                </c:pt>
                <c:pt idx="118">
                  <c:v>0.96622698172838</c:v>
                </c:pt>
                <c:pt idx="119">
                  <c:v>0.96639781073663</c:v>
                </c:pt>
                <c:pt idx="120">
                  <c:v>0.966564471519029</c:v>
                </c:pt>
                <c:pt idx="121">
                  <c:v>0.966725950051043</c:v>
                </c:pt>
                <c:pt idx="122">
                  <c:v>0.96688162719269</c:v>
                </c:pt>
                <c:pt idx="123">
                  <c:v>0.967039956398505</c:v>
                </c:pt>
                <c:pt idx="124">
                  <c:v>0.967170165923957</c:v>
                </c:pt>
                <c:pt idx="125">
                  <c:v>0.967291834242752</c:v>
                </c:pt>
                <c:pt idx="126">
                  <c:v>0.96741373656721</c:v>
                </c:pt>
                <c:pt idx="127">
                  <c:v>0.967515689908996</c:v>
                </c:pt>
                <c:pt idx="128">
                  <c:v>0.967617204490167</c:v>
                </c:pt>
                <c:pt idx="129">
                  <c:v>0.967721458887628</c:v>
                </c:pt>
                <c:pt idx="130">
                  <c:v>0.967832304444564</c:v>
                </c:pt>
                <c:pt idx="131">
                  <c:v>0.967934018905571</c:v>
                </c:pt>
                <c:pt idx="132">
                  <c:v>0.968029595593073</c:v>
                </c:pt>
                <c:pt idx="133">
                  <c:v>0.968130393531904</c:v>
                </c:pt>
                <c:pt idx="134">
                  <c:v>0.968234740556606</c:v>
                </c:pt>
                <c:pt idx="135">
                  <c:v>0.968352489280566</c:v>
                </c:pt>
                <c:pt idx="136">
                  <c:v>0.968452926460669</c:v>
                </c:pt>
                <c:pt idx="137">
                  <c:v>0.968547557375288</c:v>
                </c:pt>
                <c:pt idx="138">
                  <c:v>0.968644001833785</c:v>
                </c:pt>
                <c:pt idx="139">
                  <c:v>0.968737725976464</c:v>
                </c:pt>
                <c:pt idx="140">
                  <c:v>0.968826765130789</c:v>
                </c:pt>
                <c:pt idx="141">
                  <c:v>0.968911562932493</c:v>
                </c:pt>
                <c:pt idx="142">
                  <c:v>0.968998500910979</c:v>
                </c:pt>
                <c:pt idx="143">
                  <c:v>0.96908495137767</c:v>
                </c:pt>
                <c:pt idx="144">
                  <c:v>0.969172098986228</c:v>
                </c:pt>
                <c:pt idx="145">
                  <c:v>0.969258315447257</c:v>
                </c:pt>
                <c:pt idx="146">
                  <c:v>0.969334898675207</c:v>
                </c:pt>
                <c:pt idx="147">
                  <c:v>0.969416956660621</c:v>
                </c:pt>
                <c:pt idx="148">
                  <c:v>0.96949950215783</c:v>
                </c:pt>
                <c:pt idx="149">
                  <c:v>0.969586683892213</c:v>
                </c:pt>
                <c:pt idx="150">
                  <c:v>0.969684181376189</c:v>
                </c:pt>
                <c:pt idx="151">
                  <c:v>0.969784930563841</c:v>
                </c:pt>
                <c:pt idx="152">
                  <c:v>0.969888746200687</c:v>
                </c:pt>
                <c:pt idx="153">
                  <c:v>0.969993229728692</c:v>
                </c:pt>
                <c:pt idx="154">
                  <c:v>0.970099502424986</c:v>
                </c:pt>
                <c:pt idx="155">
                  <c:v>0.970209636214701</c:v>
                </c:pt>
                <c:pt idx="156">
                  <c:v>0.970331577540101</c:v>
                </c:pt>
                <c:pt idx="157">
                  <c:v>0.970452816848517</c:v>
                </c:pt>
                <c:pt idx="158">
                  <c:v>0.97057170147496</c:v>
                </c:pt>
                <c:pt idx="159">
                  <c:v>0.970685706108331</c:v>
                </c:pt>
                <c:pt idx="160">
                  <c:v>0.970796083653943</c:v>
                </c:pt>
                <c:pt idx="161">
                  <c:v>0.970899216774275</c:v>
                </c:pt>
                <c:pt idx="162">
                  <c:v>0.971002930033643</c:v>
                </c:pt>
                <c:pt idx="163">
                  <c:v>0.971109651240789</c:v>
                </c:pt>
                <c:pt idx="164">
                  <c:v>0.971234771143097</c:v>
                </c:pt>
                <c:pt idx="165">
                  <c:v>0.97133537407721</c:v>
                </c:pt>
                <c:pt idx="166">
                  <c:v>0.971433924586664</c:v>
                </c:pt>
                <c:pt idx="167">
                  <c:v>0.971521257449704</c:v>
                </c:pt>
                <c:pt idx="168">
                  <c:v>0.971597762675767</c:v>
                </c:pt>
                <c:pt idx="169">
                  <c:v>0.971679182020729</c:v>
                </c:pt>
                <c:pt idx="170">
                  <c:v>0.971761084002368</c:v>
                </c:pt>
                <c:pt idx="171">
                  <c:v>0.971839880533869</c:v>
                </c:pt>
                <c:pt idx="172">
                  <c:v>0.971910174859658</c:v>
                </c:pt>
                <c:pt idx="173">
                  <c:v>0.971974784797912</c:v>
                </c:pt>
                <c:pt idx="174">
                  <c:v>0.972036810923649</c:v>
                </c:pt>
                <c:pt idx="175">
                  <c:v>0.972100114330291</c:v>
                </c:pt>
                <c:pt idx="176">
                  <c:v>0.972171398305025</c:v>
                </c:pt>
                <c:pt idx="177">
                  <c:v>0.972243038163369</c:v>
                </c:pt>
                <c:pt idx="178">
                  <c:v>0.972302495101945</c:v>
                </c:pt>
                <c:pt idx="179">
                  <c:v>0.972359909366097</c:v>
                </c:pt>
                <c:pt idx="180">
                  <c:v>0.972414793444031</c:v>
                </c:pt>
                <c:pt idx="181">
                  <c:v>0.972478243104211</c:v>
                </c:pt>
                <c:pt idx="182">
                  <c:v>0.972543662312046</c:v>
                </c:pt>
                <c:pt idx="183">
                  <c:v>0.972604245402869</c:v>
                </c:pt>
                <c:pt idx="184">
                  <c:v>0.972669016220015</c:v>
                </c:pt>
                <c:pt idx="185">
                  <c:v>0.972728643787719</c:v>
                </c:pt>
                <c:pt idx="186">
                  <c:v>0.972792142199078</c:v>
                </c:pt>
                <c:pt idx="187">
                  <c:v>0.97285377831538</c:v>
                </c:pt>
                <c:pt idx="188">
                  <c:v>0.972921771585494</c:v>
                </c:pt>
                <c:pt idx="189">
                  <c:v>0.972989413847115</c:v>
                </c:pt>
                <c:pt idx="190">
                  <c:v>0.973056627098357</c:v>
                </c:pt>
                <c:pt idx="191">
                  <c:v>0.973120632521984</c:v>
                </c:pt>
                <c:pt idx="192">
                  <c:v>0.973199238923886</c:v>
                </c:pt>
                <c:pt idx="193">
                  <c:v>0.973273657599464</c:v>
                </c:pt>
                <c:pt idx="194">
                  <c:v>0.97335199099476</c:v>
                </c:pt>
                <c:pt idx="195">
                  <c:v>0.973427491946525</c:v>
                </c:pt>
                <c:pt idx="196">
                  <c:v>0.973498156781278</c:v>
                </c:pt>
                <c:pt idx="197">
                  <c:v>0.973565959921792</c:v>
                </c:pt>
                <c:pt idx="198">
                  <c:v>0.973633504681054</c:v>
                </c:pt>
                <c:pt idx="199">
                  <c:v>0.973695774562689</c:v>
                </c:pt>
                <c:pt idx="200">
                  <c:v>0.973761067017457</c:v>
                </c:pt>
                <c:pt idx="201">
                  <c:v>0.973829733053849</c:v>
                </c:pt>
                <c:pt idx="202">
                  <c:v>0.973895517895529</c:v>
                </c:pt>
                <c:pt idx="203">
                  <c:v>0.973957865779052</c:v>
                </c:pt>
                <c:pt idx="204">
                  <c:v>0.97401831724169</c:v>
                </c:pt>
                <c:pt idx="205">
                  <c:v>0.974078047186871</c:v>
                </c:pt>
                <c:pt idx="206">
                  <c:v>0.974145621196841</c:v>
                </c:pt>
                <c:pt idx="207">
                  <c:v>0.974222214175027</c:v>
                </c:pt>
                <c:pt idx="208">
                  <c:v>0.974318941390367</c:v>
                </c:pt>
                <c:pt idx="209">
                  <c:v>0.974400716618939</c:v>
                </c:pt>
                <c:pt idx="210">
                  <c:v>0.974480717304575</c:v>
                </c:pt>
                <c:pt idx="211">
                  <c:v>0.974548905579408</c:v>
                </c:pt>
                <c:pt idx="212">
                  <c:v>0.974615777572392</c:v>
                </c:pt>
                <c:pt idx="213">
                  <c:v>0.974689664860114</c:v>
                </c:pt>
                <c:pt idx="214">
                  <c:v>0.974763415644532</c:v>
                </c:pt>
                <c:pt idx="215">
                  <c:v>0.974839594237692</c:v>
                </c:pt>
                <c:pt idx="216">
                  <c:v>0.97491284776008</c:v>
                </c:pt>
                <c:pt idx="217">
                  <c:v>0.974983502844597</c:v>
                </c:pt>
                <c:pt idx="218">
                  <c:v>0.975058350530556</c:v>
                </c:pt>
                <c:pt idx="219">
                  <c:v>0.975133281093519</c:v>
                </c:pt>
                <c:pt idx="220">
                  <c:v>0.975211404858743</c:v>
                </c:pt>
                <c:pt idx="221">
                  <c:v>0.975306986421363</c:v>
                </c:pt>
                <c:pt idx="222">
                  <c:v>0.975391350337569</c:v>
                </c:pt>
                <c:pt idx="223">
                  <c:v>0.975482675922215</c:v>
                </c:pt>
                <c:pt idx="224">
                  <c:v>0.975554925170303</c:v>
                </c:pt>
                <c:pt idx="225">
                  <c:v>0.975624181095968</c:v>
                </c:pt>
                <c:pt idx="226">
                  <c:v>0.97569389528272</c:v>
                </c:pt>
                <c:pt idx="227">
                  <c:v>0.975767090303692</c:v>
                </c:pt>
                <c:pt idx="228">
                  <c:v>0.975834098799979</c:v>
                </c:pt>
                <c:pt idx="229">
                  <c:v>0.97590755707732</c:v>
                </c:pt>
                <c:pt idx="230">
                  <c:v>0.975984345060225</c:v>
                </c:pt>
                <c:pt idx="231">
                  <c:v>0.976061420675089</c:v>
                </c:pt>
                <c:pt idx="232">
                  <c:v>0.976139154430876</c:v>
                </c:pt>
                <c:pt idx="233">
                  <c:v>0.976225863278819</c:v>
                </c:pt>
                <c:pt idx="234">
                  <c:v>0.976286251364923</c:v>
                </c:pt>
                <c:pt idx="235">
                  <c:v>0.976350403042089</c:v>
                </c:pt>
                <c:pt idx="236">
                  <c:v>0.976411424893528</c:v>
                </c:pt>
                <c:pt idx="237">
                  <c:v>0.976471988483879</c:v>
                </c:pt>
                <c:pt idx="238">
                  <c:v>0.976532981084611</c:v>
                </c:pt>
                <c:pt idx="239">
                  <c:v>0.976603865299672</c:v>
                </c:pt>
                <c:pt idx="240">
                  <c:v>0.976665442914558</c:v>
                </c:pt>
                <c:pt idx="241">
                  <c:v>0.976727464165177</c:v>
                </c:pt>
                <c:pt idx="242">
                  <c:v>0.976787715747979</c:v>
                </c:pt>
                <c:pt idx="243">
                  <c:v>0.97685116540816</c:v>
                </c:pt>
                <c:pt idx="244">
                  <c:v>0.976918598039709</c:v>
                </c:pt>
                <c:pt idx="245">
                  <c:v>0.976983203102845</c:v>
                </c:pt>
                <c:pt idx="246">
                  <c:v>0.977050947741943</c:v>
                </c:pt>
                <c:pt idx="247">
                  <c:v>0.977116405950721</c:v>
                </c:pt>
                <c:pt idx="248">
                  <c:v>0.977181966536976</c:v>
                </c:pt>
                <c:pt idx="249">
                  <c:v>0.977250871454148</c:v>
                </c:pt>
                <c:pt idx="250">
                  <c:v>0.977316451540874</c:v>
                </c:pt>
                <c:pt idx="251">
                  <c:v>0.97737049709852</c:v>
                </c:pt>
                <c:pt idx="252">
                  <c:v>0.977426634081768</c:v>
                </c:pt>
                <c:pt idx="253">
                  <c:v>0.977499473219129</c:v>
                </c:pt>
                <c:pt idx="254">
                  <c:v>0.977569816296098</c:v>
                </c:pt>
                <c:pt idx="255">
                  <c:v>0.977652800553923</c:v>
                </c:pt>
                <c:pt idx="256">
                  <c:v>0.977731168075044</c:v>
                </c:pt>
                <c:pt idx="257">
                  <c:v>0.977800311872996</c:v>
                </c:pt>
                <c:pt idx="258">
                  <c:v>0.977883115751456</c:v>
                </c:pt>
                <c:pt idx="259">
                  <c:v>0.977984449953263</c:v>
                </c:pt>
                <c:pt idx="260">
                  <c:v>0.978095276009727</c:v>
                </c:pt>
                <c:pt idx="261">
                  <c:v>0.978207813232593</c:v>
                </c:pt>
                <c:pt idx="262">
                  <c:v>0.978307723899957</c:v>
                </c:pt>
                <c:pt idx="263">
                  <c:v>0.97838012915182</c:v>
                </c:pt>
                <c:pt idx="264">
                  <c:v>0.978450150471003</c:v>
                </c:pt>
                <c:pt idx="265">
                  <c:v>0.978515764683555</c:v>
                </c:pt>
                <c:pt idx="266">
                  <c:v>0.978576684157517</c:v>
                </c:pt>
                <c:pt idx="267">
                  <c:v>0.97862678086962</c:v>
                </c:pt>
                <c:pt idx="268">
                  <c:v>0.978669140769528</c:v>
                </c:pt>
                <c:pt idx="269">
                  <c:v>0.978717779821362</c:v>
                </c:pt>
                <c:pt idx="270">
                  <c:v>0.9787778510248</c:v>
                </c:pt>
                <c:pt idx="271">
                  <c:v>0.978818850766799</c:v>
                </c:pt>
                <c:pt idx="272">
                  <c:v>0.978864359992906</c:v>
                </c:pt>
                <c:pt idx="273">
                  <c:v>0.978923680428179</c:v>
                </c:pt>
                <c:pt idx="274">
                  <c:v>0.978983893010037</c:v>
                </c:pt>
                <c:pt idx="275">
                  <c:v>0.979040302999891</c:v>
                </c:pt>
                <c:pt idx="276">
                  <c:v>0.979096888493991</c:v>
                </c:pt>
                <c:pt idx="277">
                  <c:v>0.979146614697129</c:v>
                </c:pt>
                <c:pt idx="278">
                  <c:v>0.979193464580674</c:v>
                </c:pt>
                <c:pt idx="279">
                  <c:v>0.979236492371742</c:v>
                </c:pt>
                <c:pt idx="280">
                  <c:v>0.979274810798866</c:v>
                </c:pt>
                <c:pt idx="281">
                  <c:v>0.97931532302907</c:v>
                </c:pt>
                <c:pt idx="282">
                  <c:v>0.979357322170249</c:v>
                </c:pt>
                <c:pt idx="283">
                  <c:v>0.979399189683244</c:v>
                </c:pt>
                <c:pt idx="284">
                  <c:v>0.979444299149679</c:v>
                </c:pt>
                <c:pt idx="285">
                  <c:v>0.979490841900792</c:v>
                </c:pt>
                <c:pt idx="286">
                  <c:v>0.979549016683346</c:v>
                </c:pt>
                <c:pt idx="287">
                  <c:v>0.979618579741441</c:v>
                </c:pt>
                <c:pt idx="288">
                  <c:v>0.979685958746693</c:v>
                </c:pt>
                <c:pt idx="289">
                  <c:v>0.979755092794409</c:v>
                </c:pt>
                <c:pt idx="290">
                  <c:v>0.979834776597378</c:v>
                </c:pt>
                <c:pt idx="291">
                  <c:v>0.97992112956171</c:v>
                </c:pt>
                <c:pt idx="292">
                  <c:v>0.980001686010793</c:v>
                </c:pt>
                <c:pt idx="293">
                  <c:v>0.980077299090271</c:v>
                </c:pt>
                <c:pt idx="294">
                  <c:v>0.980153921319165</c:v>
                </c:pt>
                <c:pt idx="295">
                  <c:v>0.980234458267776</c:v>
                </c:pt>
                <c:pt idx="296">
                  <c:v>0.980314424827587</c:v>
                </c:pt>
                <c:pt idx="297">
                  <c:v>0.980395147030681</c:v>
                </c:pt>
                <c:pt idx="298">
                  <c:v>0.980485565843387</c:v>
                </c:pt>
                <c:pt idx="299">
                  <c:v>0.980584954873129</c:v>
                </c:pt>
                <c:pt idx="300">
                  <c:v>0.980693479873919</c:v>
                </c:pt>
                <c:pt idx="301">
                  <c:v>0.980799148055587</c:v>
                </c:pt>
                <c:pt idx="302">
                  <c:v>0.980905727884313</c:v>
                </c:pt>
                <c:pt idx="303">
                  <c:v>0.981000080917208</c:v>
                </c:pt>
                <c:pt idx="304">
                  <c:v>0.981086872642155</c:v>
                </c:pt>
                <c:pt idx="305">
                  <c:v>0.981176901445425</c:v>
                </c:pt>
                <c:pt idx="306">
                  <c:v>0.981267812645044</c:v>
                </c:pt>
                <c:pt idx="307">
                  <c:v>0.981356344787101</c:v>
                </c:pt>
                <c:pt idx="308">
                  <c:v>0.981443224264172</c:v>
                </c:pt>
                <c:pt idx="309">
                  <c:v>0.981530006238883</c:v>
                </c:pt>
                <c:pt idx="310">
                  <c:v>0.981620308048758</c:v>
                </c:pt>
                <c:pt idx="311">
                  <c:v>0.981722939031941</c:v>
                </c:pt>
                <c:pt idx="312">
                  <c:v>0.981829684614677</c:v>
                </c:pt>
                <c:pt idx="313">
                  <c:v>0.981927952367289</c:v>
                </c:pt>
                <c:pt idx="314">
                  <c:v>0.982027555902222</c:v>
                </c:pt>
                <c:pt idx="315">
                  <c:v>0.982131064406636</c:v>
                </c:pt>
                <c:pt idx="316">
                  <c:v>0.982239501655302</c:v>
                </c:pt>
                <c:pt idx="317">
                  <c:v>0.982344189938262</c:v>
                </c:pt>
                <c:pt idx="318">
                  <c:v>0.982457336550872</c:v>
                </c:pt>
                <c:pt idx="319">
                  <c:v>0.982566831700135</c:v>
                </c:pt>
                <c:pt idx="320">
                  <c:v>0.98268015869211</c:v>
                </c:pt>
                <c:pt idx="321">
                  <c:v>0.9827896343409</c:v>
                </c:pt>
                <c:pt idx="322">
                  <c:v>0.982910732270895</c:v>
                </c:pt>
                <c:pt idx="323">
                  <c:v>0.983051774308442</c:v>
                </c:pt>
                <c:pt idx="324">
                  <c:v>0.983202132696401</c:v>
                </c:pt>
                <c:pt idx="325">
                  <c:v>0.983339674399257</c:v>
                </c:pt>
                <c:pt idx="326">
                  <c:v>0.983477996120986</c:v>
                </c:pt>
                <c:pt idx="327">
                  <c:v>0.98361249087512</c:v>
                </c:pt>
                <c:pt idx="328">
                  <c:v>0.983734022690612</c:v>
                </c:pt>
                <c:pt idx="329">
                  <c:v>0.983858606329945</c:v>
                </c:pt>
                <c:pt idx="330">
                  <c:v>0.983976043046356</c:v>
                </c:pt>
                <c:pt idx="331">
                  <c:v>0.984089233535028</c:v>
                </c:pt>
                <c:pt idx="332">
                  <c:v>0.984194940717639</c:v>
                </c:pt>
                <c:pt idx="333">
                  <c:v>0.984301471795185</c:v>
                </c:pt>
                <c:pt idx="334">
                  <c:v>0.984416860962055</c:v>
                </c:pt>
                <c:pt idx="335">
                  <c:v>0.984565498433376</c:v>
                </c:pt>
                <c:pt idx="336">
                  <c:v>0.984674744951623</c:v>
                </c:pt>
                <c:pt idx="337">
                  <c:v>0.984794082964036</c:v>
                </c:pt>
                <c:pt idx="338">
                  <c:v>0.984922293691126</c:v>
                </c:pt>
                <c:pt idx="339">
                  <c:v>0.985066592307467</c:v>
                </c:pt>
                <c:pt idx="340">
                  <c:v>0.985224160994881</c:v>
                </c:pt>
                <c:pt idx="341">
                  <c:v>0.985415753130501</c:v>
                </c:pt>
                <c:pt idx="342">
                  <c:v>0.985604225190629</c:v>
                </c:pt>
                <c:pt idx="343">
                  <c:v>0.985808863141896</c:v>
                </c:pt>
                <c:pt idx="344">
                  <c:v>0.985994907393283</c:v>
                </c:pt>
                <c:pt idx="345">
                  <c:v>0.986200637370971</c:v>
                </c:pt>
                <c:pt idx="346">
                  <c:v>0.986403218022461</c:v>
                </c:pt>
                <c:pt idx="347">
                  <c:v>0.986598656626147</c:v>
                </c:pt>
                <c:pt idx="348">
                  <c:v>0.98679195505305</c:v>
                </c:pt>
                <c:pt idx="349">
                  <c:v>0.986969813981392</c:v>
                </c:pt>
                <c:pt idx="350">
                  <c:v>0.987141501010402</c:v>
                </c:pt>
                <c:pt idx="351">
                  <c:v>0.987317741399583</c:v>
                </c:pt>
                <c:pt idx="352">
                  <c:v>0.987497667377937</c:v>
                </c:pt>
                <c:pt idx="353">
                  <c:v>0.987686943832528</c:v>
                </c:pt>
                <c:pt idx="354">
                  <c:v>0.9879045349722</c:v>
                </c:pt>
                <c:pt idx="355">
                  <c:v>0.988101850496298</c:v>
                </c:pt>
                <c:pt idx="356">
                  <c:v>0.988303977761818</c:v>
                </c:pt>
                <c:pt idx="357">
                  <c:v>0.988506914296918</c:v>
                </c:pt>
                <c:pt idx="358">
                  <c:v>0.988696112749622</c:v>
                </c:pt>
                <c:pt idx="359">
                  <c:v>0.988910939697414</c:v>
                </c:pt>
                <c:pt idx="360">
                  <c:v>0.989109756757842</c:v>
                </c:pt>
                <c:pt idx="361">
                  <c:v>0.989340032954432</c:v>
                </c:pt>
                <c:pt idx="362">
                  <c:v>0.989544690406171</c:v>
                </c:pt>
                <c:pt idx="363">
                  <c:v>0.989745828022745</c:v>
                </c:pt>
                <c:pt idx="364">
                  <c:v>0.989943601807932</c:v>
                </c:pt>
                <c:pt idx="365">
                  <c:v>0.990143130635581</c:v>
                </c:pt>
                <c:pt idx="366">
                  <c:v>0.990354642503164</c:v>
                </c:pt>
                <c:pt idx="367">
                  <c:v>0.990562561408814</c:v>
                </c:pt>
                <c:pt idx="368">
                  <c:v>0.990754953063778</c:v>
                </c:pt>
                <c:pt idx="369">
                  <c:v>0.990928746143745</c:v>
                </c:pt>
                <c:pt idx="370">
                  <c:v>0.991102290592696</c:v>
                </c:pt>
                <c:pt idx="371">
                  <c:v>0.991272895345521</c:v>
                </c:pt>
                <c:pt idx="372">
                  <c:v>0.991449316114066</c:v>
                </c:pt>
                <c:pt idx="373">
                  <c:v>0.991643355558899</c:v>
                </c:pt>
                <c:pt idx="374">
                  <c:v>0.991834006796753</c:v>
                </c:pt>
                <c:pt idx="375">
                  <c:v>0.992003002760653</c:v>
                </c:pt>
                <c:pt idx="376">
                  <c:v>0.992170960324428</c:v>
                </c:pt>
                <c:pt idx="377">
                  <c:v>0.992323970776554</c:v>
                </c:pt>
                <c:pt idx="378">
                  <c:v>0.992484737541346</c:v>
                </c:pt>
                <c:pt idx="379">
                  <c:v>0.992657740852204</c:v>
                </c:pt>
                <c:pt idx="380">
                  <c:v>0.99283537552512</c:v>
                </c:pt>
                <c:pt idx="381">
                  <c:v>0.992983491358819</c:v>
                </c:pt>
                <c:pt idx="382">
                  <c:v>0.993127619346032</c:v>
                </c:pt>
                <c:pt idx="383">
                  <c:v>0.993265521807616</c:v>
                </c:pt>
                <c:pt idx="384">
                  <c:v>0.993394302923508</c:v>
                </c:pt>
                <c:pt idx="385">
                  <c:v>0.993518906063312</c:v>
                </c:pt>
                <c:pt idx="386">
                  <c:v>0.993636518283969</c:v>
                </c:pt>
                <c:pt idx="387">
                  <c:v>0.993750059781134</c:v>
                </c:pt>
                <c:pt idx="388">
                  <c:v>0.993859286798909</c:v>
                </c:pt>
                <c:pt idx="389">
                  <c:v>0.993962605173723</c:v>
                </c:pt>
                <c:pt idx="390">
                  <c:v>0.994069979646675</c:v>
                </c:pt>
                <c:pt idx="391">
                  <c:v>0.994174745931522</c:v>
                </c:pt>
                <c:pt idx="392">
                  <c:v>0.994270936883886</c:v>
                </c:pt>
                <c:pt idx="393">
                  <c:v>0.994386628308069</c:v>
                </c:pt>
                <c:pt idx="394">
                  <c:v>0.994480859463015</c:v>
                </c:pt>
                <c:pt idx="395">
                  <c:v>0.994562064302786</c:v>
                </c:pt>
                <c:pt idx="396">
                  <c:v>0.994639227669773</c:v>
                </c:pt>
                <c:pt idx="397">
                  <c:v>0.994719130853051</c:v>
                </c:pt>
                <c:pt idx="398">
                  <c:v>0.994779465312858</c:v>
                </c:pt>
                <c:pt idx="399">
                  <c:v>0.994840921049795</c:v>
                </c:pt>
                <c:pt idx="400">
                  <c:v>0.994905711367413</c:v>
                </c:pt>
                <c:pt idx="401">
                  <c:v>0.99496697697475</c:v>
                </c:pt>
                <c:pt idx="402">
                  <c:v>0.995027530814865</c:v>
                </c:pt>
                <c:pt idx="403">
                  <c:v>0.995084174810381</c:v>
                </c:pt>
                <c:pt idx="404">
                  <c:v>0.995144558021367</c:v>
                </c:pt>
                <c:pt idx="405">
                  <c:v>0.995210825499726</c:v>
                </c:pt>
                <c:pt idx="406">
                  <c:v>0.995270799200804</c:v>
                </c:pt>
                <c:pt idx="407">
                  <c:v>0.995326672927683</c:v>
                </c:pt>
                <c:pt idx="408">
                  <c:v>0.995379616708671</c:v>
                </c:pt>
                <c:pt idx="409">
                  <c:v>0.99543289199768</c:v>
                </c:pt>
                <c:pt idx="410">
                  <c:v>0.995477777208689</c:v>
                </c:pt>
                <c:pt idx="411">
                  <c:v>0.995518299189128</c:v>
                </c:pt>
                <c:pt idx="412">
                  <c:v>0.99555407280468</c:v>
                </c:pt>
                <c:pt idx="413">
                  <c:v>0.995592664238409</c:v>
                </c:pt>
                <c:pt idx="414">
                  <c:v>0.995636998561089</c:v>
                </c:pt>
                <c:pt idx="415">
                  <c:v>0.995681352384241</c:v>
                </c:pt>
                <c:pt idx="416">
                  <c:v>0.995725262571659</c:v>
                </c:pt>
                <c:pt idx="417">
                  <c:v>0.995763166613757</c:v>
                </c:pt>
                <c:pt idx="418">
                  <c:v>0.995798184586026</c:v>
                </c:pt>
                <c:pt idx="419">
                  <c:v>0.995834460338726</c:v>
                </c:pt>
                <c:pt idx="420">
                  <c:v>0.995874290052416</c:v>
                </c:pt>
                <c:pt idx="421">
                  <c:v>0.995909429902634</c:v>
                </c:pt>
                <c:pt idx="422">
                  <c:v>0.995942775709444</c:v>
                </c:pt>
                <c:pt idx="423">
                  <c:v>0.995972816186281</c:v>
                </c:pt>
                <c:pt idx="424">
                  <c:v>0.996007444149113</c:v>
                </c:pt>
                <c:pt idx="425">
                  <c:v>0.996040926459226</c:v>
                </c:pt>
                <c:pt idx="426">
                  <c:v>0.996073794504476</c:v>
                </c:pt>
                <c:pt idx="427">
                  <c:v>0.996105287766464</c:v>
                </c:pt>
                <c:pt idx="428">
                  <c:v>0.996136400769251</c:v>
                </c:pt>
                <c:pt idx="429">
                  <c:v>0.996167499146684</c:v>
                </c:pt>
                <c:pt idx="430">
                  <c:v>0.996203419015774</c:v>
                </c:pt>
                <c:pt idx="431">
                  <c:v>0.996234990279649</c:v>
                </c:pt>
                <c:pt idx="432">
                  <c:v>0.996268969851793</c:v>
                </c:pt>
                <c:pt idx="433">
                  <c:v>0.996301730644448</c:v>
                </c:pt>
                <c:pt idx="434">
                  <c:v>0.996332014877183</c:v>
                </c:pt>
                <c:pt idx="435">
                  <c:v>0.996366179703809</c:v>
                </c:pt>
                <c:pt idx="436">
                  <c:v>0.996403854615363</c:v>
                </c:pt>
                <c:pt idx="437">
                  <c:v>0.996441695280928</c:v>
                </c:pt>
                <c:pt idx="438">
                  <c:v>0.996475821106611</c:v>
                </c:pt>
                <c:pt idx="439">
                  <c:v>0.996507811630629</c:v>
                </c:pt>
                <c:pt idx="440">
                  <c:v>0.996546885701036</c:v>
                </c:pt>
                <c:pt idx="441">
                  <c:v>0.996581542914576</c:v>
                </c:pt>
                <c:pt idx="442">
                  <c:v>0.996611115380089</c:v>
                </c:pt>
                <c:pt idx="443">
                  <c:v>0.996666725850599</c:v>
                </c:pt>
                <c:pt idx="444">
                  <c:v>0.996713307602656</c:v>
                </c:pt>
                <c:pt idx="445">
                  <c:v>0.99675481923204</c:v>
                </c:pt>
                <c:pt idx="446">
                  <c:v>0.996796433238901</c:v>
                </c:pt>
                <c:pt idx="447">
                  <c:v>0.996839056395179</c:v>
                </c:pt>
                <c:pt idx="448">
                  <c:v>0.996878057338817</c:v>
                </c:pt>
                <c:pt idx="449">
                  <c:v>0.99691778467503</c:v>
                </c:pt>
                <c:pt idx="450">
                  <c:v>0.996960256702651</c:v>
                </c:pt>
                <c:pt idx="451">
                  <c:v>0.99699629844969</c:v>
                </c:pt>
                <c:pt idx="452">
                  <c:v>0.997026772812025</c:v>
                </c:pt>
                <c:pt idx="453">
                  <c:v>0.997059762735224</c:v>
                </c:pt>
                <c:pt idx="454">
                  <c:v>0.997098992809406</c:v>
                </c:pt>
                <c:pt idx="455">
                  <c:v>0.997157372346913</c:v>
                </c:pt>
                <c:pt idx="456">
                  <c:v>0.997205519011834</c:v>
                </c:pt>
                <c:pt idx="457">
                  <c:v>0.99725246152262</c:v>
                </c:pt>
                <c:pt idx="458">
                  <c:v>0.997302343729532</c:v>
                </c:pt>
                <c:pt idx="459">
                  <c:v>0.997353742098128</c:v>
                </c:pt>
                <c:pt idx="460">
                  <c:v>0.997427692762383</c:v>
                </c:pt>
                <c:pt idx="461">
                  <c:v>0.997484760893161</c:v>
                </c:pt>
                <c:pt idx="462">
                  <c:v>0.99752278193809</c:v>
                </c:pt>
                <c:pt idx="463">
                  <c:v>0.997561890134322</c:v>
                </c:pt>
                <c:pt idx="464">
                  <c:v>0.997603786898025</c:v>
                </c:pt>
                <c:pt idx="465">
                  <c:v>0.997646522182016</c:v>
                </c:pt>
                <c:pt idx="466">
                  <c:v>0.997689023460345</c:v>
                </c:pt>
                <c:pt idx="467">
                  <c:v>0.997725045706912</c:v>
                </c:pt>
                <c:pt idx="468">
                  <c:v>0.997765289805628</c:v>
                </c:pt>
                <c:pt idx="469">
                  <c:v>0.997803812987706</c:v>
                </c:pt>
                <c:pt idx="470">
                  <c:v>0.997842721304103</c:v>
                </c:pt>
                <c:pt idx="471">
                  <c:v>0.997890789967136</c:v>
                </c:pt>
                <c:pt idx="472">
                  <c:v>0.99793752284785</c:v>
                </c:pt>
                <c:pt idx="473">
                  <c:v>0.997977874199161</c:v>
                </c:pt>
                <c:pt idx="474">
                  <c:v>0.998012833670014</c:v>
                </c:pt>
                <c:pt idx="475">
                  <c:v>0.998045662714321</c:v>
                </c:pt>
                <c:pt idx="476">
                  <c:v>0.998073358259421</c:v>
                </c:pt>
                <c:pt idx="477">
                  <c:v>0.998104222631193</c:v>
                </c:pt>
                <c:pt idx="478">
                  <c:v>0.998127715824616</c:v>
                </c:pt>
                <c:pt idx="479">
                  <c:v>0.998150341247044</c:v>
                </c:pt>
                <c:pt idx="480">
                  <c:v>0.99817123112748</c:v>
                </c:pt>
                <c:pt idx="481">
                  <c:v>0.998197147254527</c:v>
                </c:pt>
                <c:pt idx="482">
                  <c:v>0.998222502743009</c:v>
                </c:pt>
                <c:pt idx="483">
                  <c:v>0.998244201893026</c:v>
                </c:pt>
                <c:pt idx="484">
                  <c:v>0.998258632242172</c:v>
                </c:pt>
                <c:pt idx="485">
                  <c:v>0.998269796262288</c:v>
                </c:pt>
                <c:pt idx="486">
                  <c:v>0.998277884082975</c:v>
                </c:pt>
                <c:pt idx="487">
                  <c:v>0.998286469165693</c:v>
                </c:pt>
                <c:pt idx="488">
                  <c:v>0.99829520050195</c:v>
                </c:pt>
                <c:pt idx="489">
                  <c:v>0.998303454076647</c:v>
                </c:pt>
                <c:pt idx="490">
                  <c:v>0.998311727151816</c:v>
                </c:pt>
                <c:pt idx="491">
                  <c:v>0.998318854574266</c:v>
                </c:pt>
                <c:pt idx="492">
                  <c:v>0.998325187352489</c:v>
                </c:pt>
                <c:pt idx="493">
                  <c:v>0.998331866264087</c:v>
                </c:pt>
                <c:pt idx="494">
                  <c:v>0.998338306294905</c:v>
                </c:pt>
                <c:pt idx="495">
                  <c:v>0.998344497694708</c:v>
                </c:pt>
                <c:pt idx="496">
                  <c:v>0.998350767096398</c:v>
                </c:pt>
                <c:pt idx="497">
                  <c:v>0.998356753741246</c:v>
                </c:pt>
                <c:pt idx="498">
                  <c:v>0.9983630133927</c:v>
                </c:pt>
                <c:pt idx="499">
                  <c:v>0.99837033094475</c:v>
                </c:pt>
                <c:pt idx="500">
                  <c:v>0.998379023280063</c:v>
                </c:pt>
                <c:pt idx="501">
                  <c:v>0.998387700990022</c:v>
                </c:pt>
                <c:pt idx="502">
                  <c:v>0.99839609594314</c:v>
                </c:pt>
                <c:pt idx="503">
                  <c:v>0.998404681025859</c:v>
                </c:pt>
                <c:pt idx="504">
                  <c:v>0.99841418750587</c:v>
                </c:pt>
                <c:pt idx="505">
                  <c:v>0.998424274124918</c:v>
                </c:pt>
                <c:pt idx="506">
                  <c:v>0.99843268370339</c:v>
                </c:pt>
                <c:pt idx="507">
                  <c:v>0.998442175558048</c:v>
                </c:pt>
                <c:pt idx="508">
                  <c:v>0.998451472407988</c:v>
                </c:pt>
                <c:pt idx="509">
                  <c:v>0.998460418249435</c:v>
                </c:pt>
                <c:pt idx="510">
                  <c:v>0.998470724248791</c:v>
                </c:pt>
                <c:pt idx="511">
                  <c:v>0.998481610387184</c:v>
                </c:pt>
                <c:pt idx="512">
                  <c:v>0.998492194268263</c:v>
                </c:pt>
                <c:pt idx="513">
                  <c:v>0.998501612996152</c:v>
                </c:pt>
                <c:pt idx="514">
                  <c:v>0.998510354082645</c:v>
                </c:pt>
                <c:pt idx="515">
                  <c:v>0.998519143920317</c:v>
                </c:pt>
                <c:pt idx="516">
                  <c:v>0.998527221990768</c:v>
                </c:pt>
                <c:pt idx="517">
                  <c:v>0.998535309811455</c:v>
                </c:pt>
                <c:pt idx="518">
                  <c:v>0.998543919269763</c:v>
                </c:pt>
                <c:pt idx="519">
                  <c:v>0.998555068664525</c:v>
                </c:pt>
                <c:pt idx="520">
                  <c:v>0.998566408188888</c:v>
                </c:pt>
                <c:pt idx="521">
                  <c:v>0.998576680062418</c:v>
                </c:pt>
                <c:pt idx="522">
                  <c:v>0.998584270621074</c:v>
                </c:pt>
                <c:pt idx="523">
                  <c:v>0.9985913102914</c:v>
                </c:pt>
                <c:pt idx="524">
                  <c:v>0.998598452339204</c:v>
                </c:pt>
                <c:pt idx="525">
                  <c:v>0.998605360381346</c:v>
                </c:pt>
                <c:pt idx="526">
                  <c:v>0.998612765685519</c:v>
                </c:pt>
                <c:pt idx="527">
                  <c:v>0.998620039361507</c:v>
                </c:pt>
                <c:pt idx="528">
                  <c:v>0.998629238709088</c:v>
                </c:pt>
                <c:pt idx="529">
                  <c:v>0.998637458157959</c:v>
                </c:pt>
                <c:pt idx="530">
                  <c:v>0.998642786661884</c:v>
                </c:pt>
                <c:pt idx="531">
                  <c:v>0.998646813509315</c:v>
                </c:pt>
                <c:pt idx="532">
                  <c:v>0.998650874482571</c:v>
                </c:pt>
                <c:pt idx="533">
                  <c:v>0.998654862329058</c:v>
                </c:pt>
                <c:pt idx="534">
                  <c:v>0.99865850404217</c:v>
                </c:pt>
                <c:pt idx="535">
                  <c:v>0.99866234076</c:v>
                </c:pt>
                <c:pt idx="536">
                  <c:v>0.998667054999062</c:v>
                </c:pt>
                <c:pt idx="537">
                  <c:v>0.998671817989304</c:v>
                </c:pt>
                <c:pt idx="538">
                  <c:v>0.998676663856551</c:v>
                </c:pt>
                <c:pt idx="539">
                  <c:v>0.998681699853398</c:v>
                </c:pt>
                <c:pt idx="540">
                  <c:v>0.998686613972297</c:v>
                </c:pt>
                <c:pt idx="541">
                  <c:v>0.998691025954046</c:v>
                </c:pt>
                <c:pt idx="542">
                  <c:v>0.998695559813744</c:v>
                </c:pt>
                <c:pt idx="543">
                  <c:v>0.998699747540067</c:v>
                </c:pt>
                <c:pt idx="544">
                  <c:v>0.998704218023231</c:v>
                </c:pt>
                <c:pt idx="545">
                  <c:v>0.998708074241533</c:v>
                </c:pt>
                <c:pt idx="546">
                  <c:v>0.998712149840143</c:v>
                </c:pt>
                <c:pt idx="547">
                  <c:v>0.998716946956211</c:v>
                </c:pt>
                <c:pt idx="548">
                  <c:v>0.998721583193386</c:v>
                </c:pt>
                <c:pt idx="549">
                  <c:v>0.998725668542232</c:v>
                </c:pt>
                <c:pt idx="550">
                  <c:v>0.998730714289315</c:v>
                </c:pt>
                <c:pt idx="551">
                  <c:v>0.998736271923783</c:v>
                </c:pt>
                <c:pt idx="552">
                  <c:v>0.998741054414497</c:v>
                </c:pt>
                <c:pt idx="553">
                  <c:v>0.998745846655446</c:v>
                </c:pt>
                <c:pt idx="554">
                  <c:v>0.99875041464097</c:v>
                </c:pt>
                <c:pt idx="555">
                  <c:v>0.998755533514822</c:v>
                </c:pt>
                <c:pt idx="556">
                  <c:v>0.998761310529599</c:v>
                </c:pt>
                <c:pt idx="557">
                  <c:v>0.998766078394958</c:v>
                </c:pt>
                <c:pt idx="558">
                  <c:v>0.998771114391805</c:v>
                </c:pt>
                <c:pt idx="559">
                  <c:v>0.998775653126621</c:v>
                </c:pt>
                <c:pt idx="560">
                  <c:v>0.998780659872761</c:v>
                </c:pt>
                <c:pt idx="561">
                  <c:v>0.998785890874326</c:v>
                </c:pt>
                <c:pt idx="562">
                  <c:v>0.998791858018703</c:v>
                </c:pt>
                <c:pt idx="563">
                  <c:v>0.998798366301172</c:v>
                </c:pt>
                <c:pt idx="564">
                  <c:v>0.998805766730227</c:v>
                </c:pt>
                <c:pt idx="565">
                  <c:v>0.998812011756327</c:v>
                </c:pt>
                <c:pt idx="566">
                  <c:v>0.998818251907309</c:v>
                </c:pt>
                <c:pt idx="567">
                  <c:v>0.998823512159582</c:v>
                </c:pt>
                <c:pt idx="568">
                  <c:v>0.998828957666338</c:v>
                </c:pt>
                <c:pt idx="569">
                  <c:v>0.99883407654019</c:v>
                </c:pt>
                <c:pt idx="570">
                  <c:v>0.998839731677018</c:v>
                </c:pt>
                <c:pt idx="571">
                  <c:v>0.998845367313373</c:v>
                </c:pt>
                <c:pt idx="572">
                  <c:v>0.99885021318062</c:v>
                </c:pt>
                <c:pt idx="573">
                  <c:v>0.998855960944689</c:v>
                </c:pt>
                <c:pt idx="574">
                  <c:v>0.998861104194131</c:v>
                </c:pt>
                <c:pt idx="575">
                  <c:v>0.998866335195697</c:v>
                </c:pt>
                <c:pt idx="576">
                  <c:v>0.998872102460237</c:v>
                </c:pt>
                <c:pt idx="577">
                  <c:v>0.998876680195996</c:v>
                </c:pt>
                <c:pt idx="578">
                  <c:v>0.998880477912883</c:v>
                </c:pt>
                <c:pt idx="579">
                  <c:v>0.9988836321142</c:v>
                </c:pt>
                <c:pt idx="580">
                  <c:v>0.998886927693937</c:v>
                </c:pt>
                <c:pt idx="581">
                  <c:v>0.998890442653983</c:v>
                </c:pt>
                <c:pt idx="582">
                  <c:v>0.998894469501413</c:v>
                </c:pt>
                <c:pt idx="583">
                  <c:v>0.998898632852146</c:v>
                </c:pt>
                <c:pt idx="584">
                  <c:v>0.998903015583188</c:v>
                </c:pt>
                <c:pt idx="585">
                  <c:v>0.998906964428731</c:v>
                </c:pt>
                <c:pt idx="586">
                  <c:v>0.998911191155998</c:v>
                </c:pt>
                <c:pt idx="587">
                  <c:v>0.998914862119818</c:v>
                </c:pt>
                <c:pt idx="588">
                  <c:v>0.998918893842366</c:v>
                </c:pt>
                <c:pt idx="589">
                  <c:v>0.998922974316094</c:v>
                </c:pt>
                <c:pt idx="590">
                  <c:v>0.998926469775668</c:v>
                </c:pt>
                <c:pt idx="591">
                  <c:v>0.998930204116021</c:v>
                </c:pt>
                <c:pt idx="592">
                  <c:v>0.998933606948353</c:v>
                </c:pt>
                <c:pt idx="593">
                  <c:v>0.998936185885751</c:v>
                </c:pt>
                <c:pt idx="594">
                  <c:v>0.998938886701098</c:v>
                </c:pt>
                <c:pt idx="595">
                  <c:v>0.998941363261019</c:v>
                </c:pt>
                <c:pt idx="596">
                  <c:v>0.998943981199361</c:v>
                </c:pt>
                <c:pt idx="597">
                  <c:v>0.998946467509518</c:v>
                </c:pt>
                <c:pt idx="598">
                  <c:v>0.998949129323921</c:v>
                </c:pt>
                <c:pt idx="599">
                  <c:v>0.99895225427453</c:v>
                </c:pt>
                <c:pt idx="600">
                  <c:v>0.998954555330205</c:v>
                </c:pt>
                <c:pt idx="601">
                  <c:v>0.998957158643193</c:v>
                </c:pt>
                <c:pt idx="602">
                  <c:v>0.998959727830355</c:v>
                </c:pt>
                <c:pt idx="603">
                  <c:v>0.998962053261619</c:v>
                </c:pt>
                <c:pt idx="604">
                  <c:v>0.998964680950197</c:v>
                </c:pt>
                <c:pt idx="605">
                  <c:v>0.99896798628017</c:v>
                </c:pt>
                <c:pt idx="606">
                  <c:v>0.998970745596932</c:v>
                </c:pt>
                <c:pt idx="607">
                  <c:v>0.998973441537161</c:v>
                </c:pt>
                <c:pt idx="608">
                  <c:v>0.998975976598498</c:v>
                </c:pt>
                <c:pt idx="609">
                  <c:v>0.998978492159362</c:v>
                </c:pt>
                <c:pt idx="610">
                  <c:v>0.99898092971834</c:v>
                </c:pt>
                <c:pt idx="611">
                  <c:v>0.998983323401255</c:v>
                </c:pt>
                <c:pt idx="612">
                  <c:v>0.998985853587474</c:v>
                </c:pt>
                <c:pt idx="613">
                  <c:v>0.99898800838961</c:v>
                </c:pt>
                <c:pt idx="614">
                  <c:v>0.998990265569223</c:v>
                </c:pt>
                <c:pt idx="615">
                  <c:v>0.998993190639996</c:v>
                </c:pt>
                <c:pt idx="616">
                  <c:v>0.998995735451568</c:v>
                </c:pt>
                <c:pt idx="617">
                  <c:v>0.998998684897931</c:v>
                </c:pt>
                <c:pt idx="618">
                  <c:v>0.999002038979084</c:v>
                </c:pt>
                <c:pt idx="619">
                  <c:v>0.999006173079109</c:v>
                </c:pt>
                <c:pt idx="620">
                  <c:v>0.999009259028774</c:v>
                </c:pt>
                <c:pt idx="621">
                  <c:v>0.999012403479855</c:v>
                </c:pt>
                <c:pt idx="622">
                  <c:v>0.999015869688721</c:v>
                </c:pt>
                <c:pt idx="623">
                  <c:v>0.999018570504068</c:v>
                </c:pt>
                <c:pt idx="624">
                  <c:v>0.999020871559743</c:v>
                </c:pt>
                <c:pt idx="625">
                  <c:v>0.99902330911872</c:v>
                </c:pt>
                <c:pt idx="626">
                  <c:v>0.999025385918969</c:v>
                </c:pt>
                <c:pt idx="627">
                  <c:v>0.999027716225351</c:v>
                </c:pt>
                <c:pt idx="628">
                  <c:v>0.999029822276307</c:v>
                </c:pt>
                <c:pt idx="629">
                  <c:v>0.999032259835285</c:v>
                </c:pt>
                <c:pt idx="630">
                  <c:v>0.999034209882467</c:v>
                </c:pt>
                <c:pt idx="631">
                  <c:v>0.999036296432951</c:v>
                </c:pt>
                <c:pt idx="632">
                  <c:v>0.999037910096994</c:v>
                </c:pt>
                <c:pt idx="633">
                  <c:v>0.999039592012689</c:v>
                </c:pt>
                <c:pt idx="634">
                  <c:v>0.999041239802557</c:v>
                </c:pt>
                <c:pt idx="635">
                  <c:v>0.999042634086292</c:v>
                </c:pt>
                <c:pt idx="636">
                  <c:v>0.999043979618848</c:v>
                </c:pt>
                <c:pt idx="637">
                  <c:v>0.999045242274398</c:v>
                </c:pt>
                <c:pt idx="638">
                  <c:v>0.999046475679241</c:v>
                </c:pt>
                <c:pt idx="639">
                  <c:v>0.999047762710381</c:v>
                </c:pt>
                <c:pt idx="640">
                  <c:v>0.999049005865459</c:v>
                </c:pt>
                <c:pt idx="641">
                  <c:v>0.999050146643061</c:v>
                </c:pt>
                <c:pt idx="642">
                  <c:v>0.99905153117656</c:v>
                </c:pt>
                <c:pt idx="643">
                  <c:v>0.999052940085649</c:v>
                </c:pt>
                <c:pt idx="644">
                  <c:v>0.999054075988132</c:v>
                </c:pt>
                <c:pt idx="645">
                  <c:v>0.999055324018328</c:v>
                </c:pt>
                <c:pt idx="646">
                  <c:v>0.999056333167745</c:v>
                </c:pt>
                <c:pt idx="647">
                  <c:v>0.999057478820464</c:v>
                </c:pt>
                <c:pt idx="648">
                  <c:v>0.999058463594291</c:v>
                </c:pt>
                <c:pt idx="649">
                  <c:v>0.999059750625431</c:v>
                </c:pt>
                <c:pt idx="650">
                  <c:v>0.99906096940492</c:v>
                </c:pt>
                <c:pt idx="651">
                  <c:v>0.999062124807875</c:v>
                </c:pt>
                <c:pt idx="652">
                  <c:v>0.999063465465313</c:v>
                </c:pt>
                <c:pt idx="653">
                  <c:v>0.999064840248576</c:v>
                </c:pt>
                <c:pt idx="654">
                  <c:v>0.999066083403654</c:v>
                </c:pt>
                <c:pt idx="655">
                  <c:v>0.999068247956026</c:v>
                </c:pt>
                <c:pt idx="656">
                  <c:v>0.999069744617238</c:v>
                </c:pt>
                <c:pt idx="657">
                  <c:v>0.999070822018306</c:v>
                </c:pt>
                <c:pt idx="658">
                  <c:v>0.999072035922677</c:v>
                </c:pt>
                <c:pt idx="659">
                  <c:v>0.999073137699335</c:v>
                </c:pt>
                <c:pt idx="660">
                  <c:v>0.999074488107008</c:v>
                </c:pt>
                <c:pt idx="661">
                  <c:v>0.999075497256425</c:v>
                </c:pt>
                <c:pt idx="662">
                  <c:v>0.999076852539216</c:v>
                </c:pt>
                <c:pt idx="663">
                  <c:v>0.999078163945946</c:v>
                </c:pt>
                <c:pt idx="664">
                  <c:v>0.99907965573204</c:v>
                </c:pt>
                <c:pt idx="665">
                  <c:v>0.999081625279694</c:v>
                </c:pt>
                <c:pt idx="666">
                  <c:v>0.999083312070506</c:v>
                </c:pt>
                <c:pt idx="667">
                  <c:v>0.999084945235021</c:v>
                </c:pt>
                <c:pt idx="668">
                  <c:v>0.999086388269936</c:v>
                </c:pt>
                <c:pt idx="669">
                  <c:v>0.999088075060748</c:v>
                </c:pt>
                <c:pt idx="670">
                  <c:v>0.999089693599909</c:v>
                </c:pt>
                <c:pt idx="671">
                  <c:v>0.99909109763388</c:v>
                </c:pt>
                <c:pt idx="672">
                  <c:v>0.99909236028943</c:v>
                </c:pt>
                <c:pt idx="673">
                  <c:v>0.999093393814437</c:v>
                </c:pt>
                <c:pt idx="674">
                  <c:v>0.99909452971692</c:v>
                </c:pt>
                <c:pt idx="675">
                  <c:v>0.99909560224287</c:v>
                </c:pt>
                <c:pt idx="676">
                  <c:v>0.99909686489842</c:v>
                </c:pt>
                <c:pt idx="677">
                  <c:v>0.999098424936166</c:v>
                </c:pt>
                <c:pt idx="678">
                  <c:v>0.999099833845255</c:v>
                </c:pt>
                <c:pt idx="679">
                  <c:v>0.99910144263418</c:v>
                </c:pt>
                <c:pt idx="680">
                  <c:v>0.999102758916028</c:v>
                </c:pt>
                <c:pt idx="681">
                  <c:v>0.999104133699291</c:v>
                </c:pt>
                <c:pt idx="682">
                  <c:v>0.999105289102246</c:v>
                </c:pt>
                <c:pt idx="683">
                  <c:v>0.999106230000011</c:v>
                </c:pt>
                <c:pt idx="684">
                  <c:v>0.99910728302549</c:v>
                </c:pt>
                <c:pt idx="685">
                  <c:v>0.999108336050968</c:v>
                </c:pt>
                <c:pt idx="686">
                  <c:v>0.999109374451092</c:v>
                </c:pt>
                <c:pt idx="687">
                  <c:v>0.999110217846498</c:v>
                </c:pt>
                <c:pt idx="688">
                  <c:v>0.999111363499218</c:v>
                </c:pt>
                <c:pt idx="689">
                  <c:v>0.999112533527527</c:v>
                </c:pt>
                <c:pt idx="690">
                  <c:v>0.999113791307959</c:v>
                </c:pt>
                <c:pt idx="691">
                  <c:v>0.999114844333437</c:v>
                </c:pt>
                <c:pt idx="692">
                  <c:v>0.999115751105377</c:v>
                </c:pt>
                <c:pt idx="693">
                  <c:v>0.999116774880147</c:v>
                </c:pt>
                <c:pt idx="694">
                  <c:v>0.999117715777913</c:v>
                </c:pt>
                <c:pt idx="695">
                  <c:v>0.999118637175206</c:v>
                </c:pt>
                <c:pt idx="696">
                  <c:v>0.999119758452336</c:v>
                </c:pt>
                <c:pt idx="697">
                  <c:v>0.999121259988666</c:v>
                </c:pt>
                <c:pt idx="698">
                  <c:v>0.999122766400114</c:v>
                </c:pt>
                <c:pt idx="699">
                  <c:v>0.999124916327132</c:v>
                </c:pt>
                <c:pt idx="700">
                  <c:v>0.99912642273858</c:v>
                </c:pt>
                <c:pt idx="701">
                  <c:v>0.99912830453411</c:v>
                </c:pt>
                <c:pt idx="702">
                  <c:v>0.999130166829169</c:v>
                </c:pt>
                <c:pt idx="703">
                  <c:v>0.999131507486606</c:v>
                </c:pt>
                <c:pt idx="704">
                  <c:v>0.999132467884844</c:v>
                </c:pt>
                <c:pt idx="705">
                  <c:v>0.999133223528127</c:v>
                </c:pt>
                <c:pt idx="706">
                  <c:v>0.99913390604464</c:v>
                </c:pt>
                <c:pt idx="707">
                  <c:v>0.999134510559267</c:v>
                </c:pt>
                <c:pt idx="708">
                  <c:v>0.999135202826016</c:v>
                </c:pt>
                <c:pt idx="709">
                  <c:v>0.999135870717176</c:v>
                </c:pt>
                <c:pt idx="710">
                  <c:v>0.999136499607392</c:v>
                </c:pt>
                <c:pt idx="711">
                  <c:v>0.999137318627209</c:v>
                </c:pt>
                <c:pt idx="712">
                  <c:v>0.999138254649856</c:v>
                </c:pt>
                <c:pt idx="713">
                  <c:v>0.999139112670616</c:v>
                </c:pt>
                <c:pt idx="714">
                  <c:v>0.999139785436894</c:v>
                </c:pt>
                <c:pt idx="715">
                  <c:v>0.999140531329941</c:v>
                </c:pt>
                <c:pt idx="716">
                  <c:v>0.9991411992211</c:v>
                </c:pt>
                <c:pt idx="717">
                  <c:v>0.999142140118866</c:v>
                </c:pt>
                <c:pt idx="718">
                  <c:v>0.999142968888918</c:v>
                </c:pt>
                <c:pt idx="719">
                  <c:v>0.999143680656139</c:v>
                </c:pt>
                <c:pt idx="720">
                  <c:v>0.999144485050602</c:v>
                </c:pt>
                <c:pt idx="721">
                  <c:v>0.999145791582214</c:v>
                </c:pt>
                <c:pt idx="722">
                  <c:v>0.999147878132698</c:v>
                </c:pt>
                <c:pt idx="723">
                  <c:v>0.999150145062547</c:v>
                </c:pt>
                <c:pt idx="724">
                  <c:v>0.999152548495699</c:v>
                </c:pt>
                <c:pt idx="725">
                  <c:v>0.999154098783209</c:v>
                </c:pt>
                <c:pt idx="726">
                  <c:v>0.999155493066944</c:v>
                </c:pt>
                <c:pt idx="727">
                  <c:v>0.999156828849263</c:v>
                </c:pt>
                <c:pt idx="728">
                  <c:v>0.99915805250387</c:v>
                </c:pt>
                <c:pt idx="729">
                  <c:v>0.999159071403522</c:v>
                </c:pt>
                <c:pt idx="730">
                  <c:v>0.999159992800816</c:v>
                </c:pt>
                <c:pt idx="731">
                  <c:v>0.999160621691032</c:v>
                </c:pt>
                <c:pt idx="732">
                  <c:v>0.999161274956838</c:v>
                </c:pt>
                <c:pt idx="733">
                  <c:v>0.999161835595403</c:v>
                </c:pt>
                <c:pt idx="734">
                  <c:v>0.999162488861209</c:v>
                </c:pt>
                <c:pt idx="735">
                  <c:v>0.999163020249066</c:v>
                </c:pt>
                <c:pt idx="736">
                  <c:v>0.99916358088763</c:v>
                </c:pt>
                <c:pt idx="737">
                  <c:v>0.999164161026667</c:v>
                </c:pt>
                <c:pt idx="738">
                  <c:v>0.999164804542237</c:v>
                </c:pt>
                <c:pt idx="739">
                  <c:v>0.999165326179858</c:v>
                </c:pt>
                <c:pt idx="740">
                  <c:v>0.999165872193069</c:v>
                </c:pt>
                <c:pt idx="741">
                  <c:v>0.999166476707695</c:v>
                </c:pt>
                <c:pt idx="742">
                  <c:v>0.999167242101214</c:v>
                </c:pt>
                <c:pt idx="743">
                  <c:v>0.999168041620559</c:v>
                </c:pt>
                <c:pt idx="744">
                  <c:v>0.999168772888252</c:v>
                </c:pt>
                <c:pt idx="745">
                  <c:v>0.999169489530592</c:v>
                </c:pt>
                <c:pt idx="746">
                  <c:v>0.999170181797341</c:v>
                </c:pt>
                <c:pt idx="747">
                  <c:v>0.999170908189916</c:v>
                </c:pt>
                <c:pt idx="748">
                  <c:v>0.999171512704543</c:v>
                </c:pt>
                <c:pt idx="749">
                  <c:v>0.999172009966574</c:v>
                </c:pt>
                <c:pt idx="750">
                  <c:v>0.999172521853959</c:v>
                </c:pt>
                <c:pt idx="751">
                  <c:v>0.999173126368586</c:v>
                </c:pt>
                <c:pt idx="752">
                  <c:v>0.999173609005263</c:v>
                </c:pt>
                <c:pt idx="753">
                  <c:v>0.999174042890761</c:v>
                </c:pt>
                <c:pt idx="754">
                  <c:v>0.999174554778146</c:v>
                </c:pt>
                <c:pt idx="755">
                  <c:v>0.999175134917183</c:v>
                </c:pt>
                <c:pt idx="756">
                  <c:v>0.999175539551973</c:v>
                </c:pt>
                <c:pt idx="757">
                  <c:v>0.999176183067543</c:v>
                </c:pt>
                <c:pt idx="758">
                  <c:v>0.999176860708939</c:v>
                </c:pt>
                <c:pt idx="759">
                  <c:v>0.999177611477104</c:v>
                </c:pt>
                <c:pt idx="760">
                  <c:v>0.999178513373926</c:v>
                </c:pt>
                <c:pt idx="761">
                  <c:v>0.999179693152471</c:v>
                </c:pt>
                <c:pt idx="762">
                  <c:v>0.999180892431488</c:v>
                </c:pt>
                <c:pt idx="763">
                  <c:v>0.99918212583633</c:v>
                </c:pt>
                <c:pt idx="764">
                  <c:v>0.999182993607326</c:v>
                </c:pt>
                <c:pt idx="765">
                  <c:v>0.999183515244947</c:v>
                </c:pt>
                <c:pt idx="766">
                  <c:v>0.999184041757686</c:v>
                </c:pt>
                <c:pt idx="767">
                  <c:v>0.999184529269482</c:v>
                </c:pt>
                <c:pt idx="768">
                  <c:v>0.999184987530569</c:v>
                </c:pt>
                <c:pt idx="769">
                  <c:v>0.999185626171022</c:v>
                </c:pt>
                <c:pt idx="770">
                  <c:v>0.999186713322326</c:v>
                </c:pt>
                <c:pt idx="771">
                  <c:v>0.999187746847332</c:v>
                </c:pt>
                <c:pt idx="772">
                  <c:v>0.999188770622102</c:v>
                </c:pt>
                <c:pt idx="773">
                  <c:v>0.999189687144278</c:v>
                </c:pt>
                <c:pt idx="774">
                  <c:v>0.99919032578473</c:v>
                </c:pt>
                <c:pt idx="775">
                  <c:v>0.999190832796997</c:v>
                </c:pt>
                <c:pt idx="776">
                  <c:v>0.999191281307849</c:v>
                </c:pt>
                <c:pt idx="777">
                  <c:v>0.999191822445942</c:v>
                </c:pt>
                <c:pt idx="778">
                  <c:v>0.999192188079789</c:v>
                </c:pt>
                <c:pt idx="779">
                  <c:v>0.999192592714579</c:v>
                </c:pt>
                <c:pt idx="780">
                  <c:v>0.999192968098661</c:v>
                </c:pt>
                <c:pt idx="781">
                  <c:v>0.999193284981328</c:v>
                </c:pt>
                <c:pt idx="782">
                  <c:v>0.999193660365411</c:v>
                </c:pt>
                <c:pt idx="783">
                  <c:v>0.999194221003976</c:v>
                </c:pt>
                <c:pt idx="784">
                  <c:v>0.999194625638766</c:v>
                </c:pt>
                <c:pt idx="785">
                  <c:v>0.999195030273556</c:v>
                </c:pt>
                <c:pt idx="786">
                  <c:v>0.999195444658582</c:v>
                </c:pt>
                <c:pt idx="787">
                  <c:v>0.999195834668019</c:v>
                </c:pt>
                <c:pt idx="788">
                  <c:v>0.999196268553517</c:v>
                </c:pt>
                <c:pt idx="789">
                  <c:v>0.99919659518642</c:v>
                </c:pt>
                <c:pt idx="790">
                  <c:v>0.999196936444677</c:v>
                </c:pt>
                <c:pt idx="791">
                  <c:v>0.999197282578051</c:v>
                </c:pt>
                <c:pt idx="792">
                  <c:v>0.999197653087016</c:v>
                </c:pt>
                <c:pt idx="793">
                  <c:v>0.999198140598811</c:v>
                </c:pt>
                <c:pt idx="794">
                  <c:v>0.99919888161674</c:v>
                </c:pt>
                <c:pt idx="795">
                  <c:v>0.999199495881603</c:v>
                </c:pt>
                <c:pt idx="796">
                  <c:v>0.999200158897645</c:v>
                </c:pt>
                <c:pt idx="797">
                  <c:v>0.999200690285502</c:v>
                </c:pt>
                <c:pt idx="798">
                  <c:v>0.999201202172887</c:v>
                </c:pt>
                <c:pt idx="799">
                  <c:v>0.999201777436805</c:v>
                </c:pt>
                <c:pt idx="800">
                  <c:v>0.999202303949545</c:v>
                </c:pt>
                <c:pt idx="801">
                  <c:v>0.999202835337402</c:v>
                </c:pt>
                <c:pt idx="802">
                  <c:v>0.999203249722428</c:v>
                </c:pt>
                <c:pt idx="803">
                  <c:v>0.999203727483987</c:v>
                </c:pt>
                <c:pt idx="804">
                  <c:v>0.999204224746019</c:v>
                </c:pt>
                <c:pt idx="805">
                  <c:v>0.999204673256871</c:v>
                </c:pt>
                <c:pt idx="806">
                  <c:v>0.999205146143312</c:v>
                </c:pt>
                <c:pt idx="807">
                  <c:v>0.999205779908646</c:v>
                </c:pt>
                <c:pt idx="808">
                  <c:v>0.999206355172565</c:v>
                </c:pt>
                <c:pt idx="809">
                  <c:v>0.999206920686248</c:v>
                </c:pt>
                <c:pt idx="810">
                  <c:v>0.999207520325756</c:v>
                </c:pt>
                <c:pt idx="811">
                  <c:v>0.999208037088259</c:v>
                </c:pt>
                <c:pt idx="812">
                  <c:v>0.999208534350291</c:v>
                </c:pt>
                <c:pt idx="813">
                  <c:v>0.999209124239563</c:v>
                </c:pt>
                <c:pt idx="814">
                  <c:v>0.999209762880015</c:v>
                </c:pt>
                <c:pt idx="815">
                  <c:v>0.999210542898888</c:v>
                </c:pt>
                <c:pt idx="816">
                  <c:v>0.999211152288632</c:v>
                </c:pt>
                <c:pt idx="817">
                  <c:v>0.999211942057741</c:v>
                </c:pt>
                <c:pt idx="818">
                  <c:v>0.999212795203383</c:v>
                </c:pt>
                <c:pt idx="819">
                  <c:v>0.999213448469189</c:v>
                </c:pt>
                <c:pt idx="820">
                  <c:v>0.999214077359405</c:v>
                </c:pt>
                <c:pt idx="821">
                  <c:v>0.999214857378278</c:v>
                </c:pt>
                <c:pt idx="822">
                  <c:v>0.999215647147387</c:v>
                </c:pt>
                <c:pt idx="823">
                  <c:v>0.999216266287367</c:v>
                </c:pt>
                <c:pt idx="824">
                  <c:v>0.999217031680886</c:v>
                </c:pt>
                <c:pt idx="825">
                  <c:v>0.999217714197399</c:v>
                </c:pt>
                <c:pt idx="826">
                  <c:v>0.999218440589975</c:v>
                </c:pt>
                <c:pt idx="827">
                  <c:v>0.999219240109319</c:v>
                </c:pt>
                <c:pt idx="828">
                  <c:v>0.999220034753546</c:v>
                </c:pt>
                <c:pt idx="829">
                  <c:v>0.999220751395885</c:v>
                </c:pt>
                <c:pt idx="830">
                  <c:v>0.999221492413814</c:v>
                </c:pt>
                <c:pt idx="831">
                  <c:v>0.999222326058984</c:v>
                </c:pt>
                <c:pt idx="832">
                  <c:v>0.999223062201796</c:v>
                </c:pt>
                <c:pt idx="833">
                  <c:v>0.999223842220668</c:v>
                </c:pt>
                <c:pt idx="834">
                  <c:v>0.999224602739069</c:v>
                </c:pt>
                <c:pt idx="835">
                  <c:v>0.999225446134476</c:v>
                </c:pt>
                <c:pt idx="836">
                  <c:v>0.999226143276343</c:v>
                </c:pt>
                <c:pt idx="837">
                  <c:v>0.999226762416323</c:v>
                </c:pt>
                <c:pt idx="838">
                  <c:v>0.999227503434252</c:v>
                </c:pt>
                <c:pt idx="839">
                  <c:v>0.999228259077535</c:v>
                </c:pt>
                <c:pt idx="840">
                  <c:v>0.999228917218459</c:v>
                </c:pt>
                <c:pt idx="841">
                  <c:v>0.999229541233558</c:v>
                </c:pt>
                <c:pt idx="842">
                  <c:v>0.999230111622358</c:v>
                </c:pt>
                <c:pt idx="843">
                  <c:v>0.999230677136041</c:v>
                </c:pt>
                <c:pt idx="844">
                  <c:v>0.999231262150195</c:v>
                </c:pt>
                <c:pt idx="845">
                  <c:v>0.999231793538053</c:v>
                </c:pt>
                <c:pt idx="846">
                  <c:v>0.999232549181335</c:v>
                </c:pt>
                <c:pt idx="847">
                  <c:v>0.999233129320372</c:v>
                </c:pt>
                <c:pt idx="848">
                  <c:v>0.999233655833111</c:v>
                </c:pt>
                <c:pt idx="849">
                  <c:v>0.99923420672144</c:v>
                </c:pt>
                <c:pt idx="850">
                  <c:v>0.999234923363779</c:v>
                </c:pt>
                <c:pt idx="851">
                  <c:v>0.999235649756355</c:v>
                </c:pt>
                <c:pt idx="852">
                  <c:v>0.999236498026879</c:v>
                </c:pt>
                <c:pt idx="853">
                  <c:v>0.99923742429929</c:v>
                </c:pt>
                <c:pt idx="854">
                  <c:v>0.999238175067455</c:v>
                </c:pt>
                <c:pt idx="855">
                  <c:v>0.999238994087272</c:v>
                </c:pt>
                <c:pt idx="856">
                  <c:v>0.999239769231026</c:v>
                </c:pt>
                <c:pt idx="857">
                  <c:v>0.999240695503438</c:v>
                </c:pt>
                <c:pt idx="858">
                  <c:v>0.999241339019008</c:v>
                </c:pt>
                <c:pt idx="859">
                  <c:v>0.999242226290476</c:v>
                </c:pt>
                <c:pt idx="860">
                  <c:v>0.999242816179748</c:v>
                </c:pt>
                <c:pt idx="861">
                  <c:v>0.999243367068077</c:v>
                </c:pt>
                <c:pt idx="862">
                  <c:v>0.999243971582703</c:v>
                </c:pt>
                <c:pt idx="863">
                  <c:v>0.999244512720796</c:v>
                </c:pt>
                <c:pt idx="864">
                  <c:v>0.999245087984715</c:v>
                </c:pt>
                <c:pt idx="865">
                  <c:v>0.999245541370685</c:v>
                </c:pt>
                <c:pt idx="866">
                  <c:v>0.999246048382952</c:v>
                </c:pt>
                <c:pt idx="867">
                  <c:v>0.999246628521989</c:v>
                </c:pt>
                <c:pt idx="868">
                  <c:v>0.9992471745352</c:v>
                </c:pt>
                <c:pt idx="869">
                  <c:v>0.999247584045108</c:v>
                </c:pt>
                <c:pt idx="870">
                  <c:v>0.999248159309027</c:v>
                </c:pt>
                <c:pt idx="871">
                  <c:v>0.999248690696884</c:v>
                </c:pt>
                <c:pt idx="872">
                  <c:v>0.999249178208679</c:v>
                </c:pt>
                <c:pt idx="873">
                  <c:v>0.999249612094177</c:v>
                </c:pt>
                <c:pt idx="874">
                  <c:v>0.999250089855737</c:v>
                </c:pt>
                <c:pt idx="875">
                  <c:v>0.999250543241706</c:v>
                </c:pt>
                <c:pt idx="876">
                  <c:v>0.999251094130035</c:v>
                </c:pt>
                <c:pt idx="877">
                  <c:v>0.999251610892538</c:v>
                </c:pt>
                <c:pt idx="878">
                  <c:v>0.999252054528272</c:v>
                </c:pt>
                <c:pt idx="879">
                  <c:v>0.999252522539596</c:v>
                </c:pt>
                <c:pt idx="880">
                  <c:v>0.99925296617533</c:v>
                </c:pt>
                <c:pt idx="881">
                  <c:v>0.999253322058941</c:v>
                </c:pt>
                <c:pt idx="882">
                  <c:v>0.999253785195146</c:v>
                </c:pt>
                <c:pt idx="883">
                  <c:v>0.999254287332296</c:v>
                </c:pt>
                <c:pt idx="884">
                  <c:v>0.999254833345506</c:v>
                </c:pt>
                <c:pt idx="885">
                  <c:v>0.999255335482656</c:v>
                </c:pt>
                <c:pt idx="886">
                  <c:v>0.999255808369097</c:v>
                </c:pt>
                <c:pt idx="887">
                  <c:v>0.999256286130657</c:v>
                </c:pt>
                <c:pt idx="888">
                  <c:v>0.999256710265919</c:v>
                </c:pt>
                <c:pt idx="889">
                  <c:v>0.999257163651889</c:v>
                </c:pt>
                <c:pt idx="890">
                  <c:v>0.999257656038802</c:v>
                </c:pt>
                <c:pt idx="891">
                  <c:v>0.999258021672649</c:v>
                </c:pt>
                <c:pt idx="892">
                  <c:v>0.999258416557203</c:v>
                </c:pt>
                <c:pt idx="893">
                  <c:v>0.999258796816404</c:v>
                </c:pt>
                <c:pt idx="894">
                  <c:v>0.999259142949778</c:v>
                </c:pt>
                <c:pt idx="895">
                  <c:v>0.999259576835276</c:v>
                </c:pt>
                <c:pt idx="896">
                  <c:v>0.999259859592118</c:v>
                </c:pt>
                <c:pt idx="897">
                  <c:v>0.999260186225021</c:v>
                </c:pt>
                <c:pt idx="898">
                  <c:v>0.999260454356508</c:v>
                </c:pt>
                <c:pt idx="899">
                  <c:v>0.999260776114293</c:v>
                </c:pt>
                <c:pt idx="900">
                  <c:v>0.999261097872078</c:v>
                </c:pt>
                <c:pt idx="901">
                  <c:v>0.999261419629863</c:v>
                </c:pt>
                <c:pt idx="902">
                  <c:v>0.999261765763238</c:v>
                </c:pt>
                <c:pt idx="903">
                  <c:v>0.999262087521023</c:v>
                </c:pt>
                <c:pt idx="904">
                  <c:v>0.999262384903218</c:v>
                </c:pt>
                <c:pt idx="905">
                  <c:v>0.999262735911711</c:v>
                </c:pt>
                <c:pt idx="906">
                  <c:v>0.999263086920204</c:v>
                </c:pt>
                <c:pt idx="907">
                  <c:v>0.999263428178461</c:v>
                </c:pt>
                <c:pt idx="908">
                  <c:v>0.999263910815138</c:v>
                </c:pt>
                <c:pt idx="909">
                  <c:v>0.999264276448985</c:v>
                </c:pt>
                <c:pt idx="910">
                  <c:v>0.999264583581416</c:v>
                </c:pt>
                <c:pt idx="911">
                  <c:v>0.999264841962667</c:v>
                </c:pt>
                <c:pt idx="912">
                  <c:v>0.999265285598401</c:v>
                </c:pt>
                <c:pt idx="913">
                  <c:v>0.999265636606894</c:v>
                </c:pt>
                <c:pt idx="914">
                  <c:v>0.999265968114915</c:v>
                </c:pt>
                <c:pt idx="915">
                  <c:v>0.999266489752536</c:v>
                </c:pt>
                <c:pt idx="916">
                  <c:v>0.999266918762916</c:v>
                </c:pt>
                <c:pt idx="917">
                  <c:v>0.999267294146999</c:v>
                </c:pt>
                <c:pt idx="918">
                  <c:v>0.999267684156435</c:v>
                </c:pt>
                <c:pt idx="919">
                  <c:v>0.999268210669174</c:v>
                </c:pt>
                <c:pt idx="920">
                  <c:v>0.999268644554672</c:v>
                </c:pt>
                <c:pt idx="921">
                  <c:v>0.999269200318119</c:v>
                </c:pt>
                <c:pt idx="922">
                  <c:v>0.999269643953853</c:v>
                </c:pt>
                <c:pt idx="923">
                  <c:v>0.999270111965177</c:v>
                </c:pt>
                <c:pt idx="924">
                  <c:v>0.999270682353977</c:v>
                </c:pt>
                <c:pt idx="925">
                  <c:v>0.999271213741834</c:v>
                </c:pt>
                <c:pt idx="926">
                  <c:v>0.999271764630163</c:v>
                </c:pt>
                <c:pt idx="927">
                  <c:v>0.999272286267784</c:v>
                </c:pt>
                <c:pt idx="928">
                  <c:v>0.999272768904462</c:v>
                </c:pt>
                <c:pt idx="929">
                  <c:v>0.999273261291375</c:v>
                </c:pt>
                <c:pt idx="930">
                  <c:v>0.999273787804114</c:v>
                </c:pt>
                <c:pt idx="931">
                  <c:v>0.999274289941264</c:v>
                </c:pt>
                <c:pt idx="932">
                  <c:v>0.999274835954475</c:v>
                </c:pt>
                <c:pt idx="933">
                  <c:v>0.999275352716978</c:v>
                </c:pt>
                <c:pt idx="934">
                  <c:v>0.999275923105778</c:v>
                </c:pt>
                <c:pt idx="935">
                  <c:v>0.999276551995995</c:v>
                </c:pt>
                <c:pt idx="936">
                  <c:v>0.999277137010149</c:v>
                </c:pt>
                <c:pt idx="937">
                  <c:v>0.999277936529494</c:v>
                </c:pt>
                <c:pt idx="938">
                  <c:v>0.999278658046951</c:v>
                </c:pt>
                <c:pt idx="939">
                  <c:v>0.999279330813229</c:v>
                </c:pt>
                <c:pt idx="940">
                  <c:v>0.99928006695604</c:v>
                </c:pt>
                <c:pt idx="941">
                  <c:v>0.999280739722318</c:v>
                </c:pt>
                <c:pt idx="942">
                  <c:v>0.999281388113006</c:v>
                </c:pt>
                <c:pt idx="943">
                  <c:v>0.999282197382586</c:v>
                </c:pt>
                <c:pt idx="944">
                  <c:v>0.999282992026813</c:v>
                </c:pt>
                <c:pt idx="945">
                  <c:v>0.999283767170568</c:v>
                </c:pt>
                <c:pt idx="946">
                  <c:v>0.999284586190384</c:v>
                </c:pt>
                <c:pt idx="947">
                  <c:v>0.999285366209257</c:v>
                </c:pt>
                <c:pt idx="948">
                  <c:v>0.999286190104191</c:v>
                </c:pt>
                <c:pt idx="949">
                  <c:v>0.999287009124007</c:v>
                </c:pt>
                <c:pt idx="950">
                  <c:v>0.999287750141937</c:v>
                </c:pt>
                <c:pt idx="951">
                  <c:v>0.999288349781445</c:v>
                </c:pt>
                <c:pt idx="952">
                  <c:v>0.999289120050082</c:v>
                </c:pt>
                <c:pt idx="953">
                  <c:v>0.99928971968959</c:v>
                </c:pt>
                <c:pt idx="954">
                  <c:v>0.999290275453037</c:v>
                </c:pt>
                <c:pt idx="955">
                  <c:v>0.999291011595848</c:v>
                </c:pt>
                <c:pt idx="956">
                  <c:v>0.999291684362126</c:v>
                </c:pt>
                <c:pt idx="957">
                  <c:v>0.999292430255173</c:v>
                </c:pt>
                <c:pt idx="958">
                  <c:v>0.999293117646805</c:v>
                </c:pt>
                <c:pt idx="959">
                  <c:v>0.999293975667565</c:v>
                </c:pt>
                <c:pt idx="960">
                  <c:v>0.999294853188797</c:v>
                </c:pt>
                <c:pt idx="961">
                  <c:v>0.999295720959793</c:v>
                </c:pt>
                <c:pt idx="962">
                  <c:v>0.999296476603075</c:v>
                </c:pt>
                <c:pt idx="963">
                  <c:v>0.999297310248246</c:v>
                </c:pt>
                <c:pt idx="964">
                  <c:v>0.999298051266175</c:v>
                </c:pt>
                <c:pt idx="965">
                  <c:v>0.999298904411817</c:v>
                </c:pt>
                <c:pt idx="966">
                  <c:v>0.999299733181869</c:v>
                </c:pt>
                <c:pt idx="967">
                  <c:v>0.999300444949091</c:v>
                </c:pt>
                <c:pt idx="968">
                  <c:v>0.999301224967963</c:v>
                </c:pt>
                <c:pt idx="969">
                  <c:v>0.999301873358651</c:v>
                </c:pt>
                <c:pt idx="970">
                  <c:v>0.999302551000047</c:v>
                </c:pt>
                <c:pt idx="971">
                  <c:v>0.999303296893094</c:v>
                </c:pt>
                <c:pt idx="972">
                  <c:v>0.999303959909136</c:v>
                </c:pt>
                <c:pt idx="973">
                  <c:v>0.999304564423762</c:v>
                </c:pt>
                <c:pt idx="974">
                  <c:v>0.999305339567517</c:v>
                </c:pt>
                <c:pt idx="975">
                  <c:v>0.999306031834267</c:v>
                </c:pt>
                <c:pt idx="976">
                  <c:v>0.999306699725426</c:v>
                </c:pt>
                <c:pt idx="977">
                  <c:v>0.999307362741468</c:v>
                </c:pt>
                <c:pt idx="978">
                  <c:v>0.999308094009161</c:v>
                </c:pt>
                <c:pt idx="979">
                  <c:v>0.999308732649614</c:v>
                </c:pt>
                <c:pt idx="980">
                  <c:v>0.999309420041245</c:v>
                </c:pt>
                <c:pt idx="981">
                  <c:v>0.999310175684528</c:v>
                </c:pt>
                <c:pt idx="982">
                  <c:v>0.999310892326867</c:v>
                </c:pt>
                <c:pt idx="983">
                  <c:v>0.999311501716612</c:v>
                </c:pt>
                <c:pt idx="984">
                  <c:v>0.999312276860367</c:v>
                </c:pt>
                <c:pt idx="985">
                  <c:v>0.999312886250111</c:v>
                </c:pt>
                <c:pt idx="986">
                  <c:v>0.999313544391035</c:v>
                </c:pt>
                <c:pt idx="987">
                  <c:v>0.999314173281251</c:v>
                </c:pt>
                <c:pt idx="988">
                  <c:v>0.999314826547057</c:v>
                </c:pt>
                <c:pt idx="989">
                  <c:v>0.999315406686094</c:v>
                </c:pt>
                <c:pt idx="990">
                  <c:v>0.999316074577253</c:v>
                </c:pt>
                <c:pt idx="991">
                  <c:v>0.999316693717234</c:v>
                </c:pt>
                <c:pt idx="992">
                  <c:v>0.999317259230916</c:v>
                </c:pt>
                <c:pt idx="993">
                  <c:v>0.999317805244127</c:v>
                </c:pt>
                <c:pt idx="994">
                  <c:v>0.9993183951334</c:v>
                </c:pt>
                <c:pt idx="995">
                  <c:v>0.999318955771965</c:v>
                </c:pt>
                <c:pt idx="996">
                  <c:v>0.999319613912888</c:v>
                </c:pt>
                <c:pt idx="997">
                  <c:v>0.999320637687659</c:v>
                </c:pt>
                <c:pt idx="998">
                  <c:v>0.999321315329055</c:v>
                </c:pt>
                <c:pt idx="999">
                  <c:v>0.999322012470922</c:v>
                </c:pt>
                <c:pt idx="1000">
                  <c:v>0.99932266086161</c:v>
                </c:pt>
                <c:pt idx="1001">
                  <c:v>0.999323226375293</c:v>
                </c:pt>
                <c:pt idx="1002">
                  <c:v>0.999323811389447</c:v>
                </c:pt>
                <c:pt idx="1003">
                  <c:v>0.999324367152894</c:v>
                </c:pt>
                <c:pt idx="1004">
                  <c:v>0.999324869290044</c:v>
                </c:pt>
                <c:pt idx="1005">
                  <c:v>0.999325488430024</c:v>
                </c:pt>
                <c:pt idx="1006">
                  <c:v>0.999325966191583</c:v>
                </c:pt>
                <c:pt idx="1007">
                  <c:v>0.999326517079912</c:v>
                </c:pt>
                <c:pt idx="1008">
                  <c:v>0.999326989966354</c:v>
                </c:pt>
                <c:pt idx="1009">
                  <c:v>0.999327496978621</c:v>
                </c:pt>
                <c:pt idx="1010">
                  <c:v>0.999328008866006</c:v>
                </c:pt>
                <c:pt idx="1011">
                  <c:v>0.999328554879217</c:v>
                </c:pt>
                <c:pt idx="1012">
                  <c:v>0.9993291203929</c:v>
                </c:pt>
                <c:pt idx="1013">
                  <c:v>0.999329685906583</c:v>
                </c:pt>
                <c:pt idx="1014">
                  <c:v>0.999330231919794</c:v>
                </c:pt>
                <c:pt idx="1015">
                  <c:v>0.999330699931118</c:v>
                </c:pt>
                <c:pt idx="1016">
                  <c:v>0.999331187442913</c:v>
                </c:pt>
                <c:pt idx="1017">
                  <c:v>0.999331567702113</c:v>
                </c:pt>
                <c:pt idx="1018">
                  <c:v>0.999332162466504</c:v>
                </c:pt>
                <c:pt idx="1019">
                  <c:v>0.999332820607428</c:v>
                </c:pt>
                <c:pt idx="1020">
                  <c:v>0.999333273993398</c:v>
                </c:pt>
                <c:pt idx="1021">
                  <c:v>0.999333893133378</c:v>
                </c:pt>
                <c:pt idx="1022">
                  <c:v>0.999334424521235</c:v>
                </c:pt>
                <c:pt idx="1023">
                  <c:v>0.999334916908148</c:v>
                </c:pt>
                <c:pt idx="1024">
                  <c:v>0.999335433670651</c:v>
                </c:pt>
                <c:pt idx="1025">
                  <c:v>0.99933584318056</c:v>
                </c:pt>
                <c:pt idx="1026">
                  <c:v>0.999336208814406</c:v>
                </c:pt>
                <c:pt idx="1027">
                  <c:v>0.999336779203207</c:v>
                </c:pt>
                <c:pt idx="1028">
                  <c:v>0.999337403218305</c:v>
                </c:pt>
                <c:pt idx="1029">
                  <c:v>0.999337910230572</c:v>
                </c:pt>
                <c:pt idx="1030">
                  <c:v>0.99933836849166</c:v>
                </c:pt>
                <c:pt idx="1031">
                  <c:v>0.999338787751804</c:v>
                </c:pt>
                <c:pt idx="1032">
                  <c:v>0.999339280138718</c:v>
                </c:pt>
                <c:pt idx="1033">
                  <c:v>0.999339757900277</c:v>
                </c:pt>
                <c:pt idx="1034">
                  <c:v>0.999340216161365</c:v>
                </c:pt>
                <c:pt idx="1035">
                  <c:v>0.999340630546391</c:v>
                </c:pt>
                <c:pt idx="1036">
                  <c:v>0.999341103432833</c:v>
                </c:pt>
                <c:pt idx="1037">
                  <c:v>0.999341503192505</c:v>
                </c:pt>
                <c:pt idx="1038">
                  <c:v>0.999342000454536</c:v>
                </c:pt>
                <c:pt idx="1039">
                  <c:v>0.999342429464916</c:v>
                </c:pt>
                <c:pt idx="1040">
                  <c:v>0.999342829224589</c:v>
                </c:pt>
                <c:pt idx="1041">
                  <c:v>0.999343175357964</c:v>
                </c:pt>
                <c:pt idx="1042">
                  <c:v>0.999343536116692</c:v>
                </c:pt>
                <c:pt idx="1043">
                  <c:v>0.999343867624713</c:v>
                </c:pt>
                <c:pt idx="1044">
                  <c:v>0.999344150381555</c:v>
                </c:pt>
                <c:pt idx="1045">
                  <c:v>0.999344496514929</c:v>
                </c:pt>
                <c:pt idx="1046">
                  <c:v>0.999344935275545</c:v>
                </c:pt>
                <c:pt idx="1047">
                  <c:v>0.999345374036161</c:v>
                </c:pt>
                <c:pt idx="1048">
                  <c:v>0.999345807921659</c:v>
                </c:pt>
                <c:pt idx="1049">
                  <c:v>0.999346158930152</c:v>
                </c:pt>
                <c:pt idx="1050">
                  <c:v>0.999346548939588</c:v>
                </c:pt>
                <c:pt idx="1051">
                  <c:v>0.99934699745044</c:v>
                </c:pt>
                <c:pt idx="1052">
                  <c:v>0.999347294832635</c:v>
                </c:pt>
                <c:pt idx="1053">
                  <c:v>0.999347655591364</c:v>
                </c:pt>
                <c:pt idx="1054">
                  <c:v>0.999347948098441</c:v>
                </c:pt>
                <c:pt idx="1055">
                  <c:v>0.999348250355754</c:v>
                </c:pt>
                <c:pt idx="1056">
                  <c:v>0.999348615989601</c:v>
                </c:pt>
                <c:pt idx="1057">
                  <c:v>0.999349064500453</c:v>
                </c:pt>
                <c:pt idx="1058">
                  <c:v>0.999349376508002</c:v>
                </c:pt>
                <c:pt idx="1059">
                  <c:v>0.999349678765315</c:v>
                </c:pt>
                <c:pt idx="1060">
                  <c:v>0.999350020023572</c:v>
                </c:pt>
                <c:pt idx="1061">
                  <c:v>0.999350522160721</c:v>
                </c:pt>
                <c:pt idx="1062">
                  <c:v>0.999350921920393</c:v>
                </c:pt>
                <c:pt idx="1063">
                  <c:v>0.999351268053768</c:v>
                </c:pt>
                <c:pt idx="1064">
                  <c:v>0.999351726314856</c:v>
                </c:pt>
                <c:pt idx="1065">
                  <c:v>0.999352155325236</c:v>
                </c:pt>
                <c:pt idx="1066">
                  <c:v>0.999352486833257</c:v>
                </c:pt>
                <c:pt idx="1067">
                  <c:v>0.999352847591986</c:v>
                </c:pt>
                <c:pt idx="1068">
                  <c:v>0.999353232726304</c:v>
                </c:pt>
                <c:pt idx="1069">
                  <c:v>0.999353539858735</c:v>
                </c:pt>
                <c:pt idx="1070">
                  <c:v>0.999353871366756</c:v>
                </c:pt>
                <c:pt idx="1071">
                  <c:v>0.999354168748951</c:v>
                </c:pt>
                <c:pt idx="1072">
                  <c:v>0.999354549008152</c:v>
                </c:pt>
                <c:pt idx="1073">
                  <c:v>0.999354841515229</c:v>
                </c:pt>
                <c:pt idx="1074">
                  <c:v>0.999355143772542</c:v>
                </c:pt>
                <c:pt idx="1075">
                  <c:v>0.999355489905917</c:v>
                </c:pt>
                <c:pt idx="1076">
                  <c:v>0.999355782412994</c:v>
                </c:pt>
                <c:pt idx="1077">
                  <c:v>0.999356084670308</c:v>
                </c:pt>
                <c:pt idx="1078">
                  <c:v>0.999356464929508</c:v>
                </c:pt>
                <c:pt idx="1079">
                  <c:v>0.999356742811231</c:v>
                </c:pt>
                <c:pt idx="1080">
                  <c:v>0.999357074319252</c:v>
                </c:pt>
                <c:pt idx="1081">
                  <c:v>0.999357357076094</c:v>
                </c:pt>
                <c:pt idx="1082">
                  <c:v>0.999357630082699</c:v>
                </c:pt>
                <c:pt idx="1083">
                  <c:v>0.999357946965366</c:v>
                </c:pt>
                <c:pt idx="1084">
                  <c:v>0.999358210221736</c:v>
                </c:pt>
                <c:pt idx="1085">
                  <c:v>0.999358483228341</c:v>
                </c:pt>
                <c:pt idx="1086">
                  <c:v>0.999358785485654</c:v>
                </c:pt>
                <c:pt idx="1087">
                  <c:v>0.999359116993675</c:v>
                </c:pt>
                <c:pt idx="1088">
                  <c:v>0.999359365624691</c:v>
                </c:pt>
                <c:pt idx="1089">
                  <c:v>0.999359565504527</c:v>
                </c:pt>
                <c:pt idx="1090">
                  <c:v>0.999359882387194</c:v>
                </c:pt>
                <c:pt idx="1091">
                  <c:v>0.999360184644507</c:v>
                </c:pt>
                <c:pt idx="1092">
                  <c:v>0.999360413775051</c:v>
                </c:pt>
                <c:pt idx="1093">
                  <c:v>0.999360711157247</c:v>
                </c:pt>
                <c:pt idx="1094">
                  <c:v>0.999360959788262</c:v>
                </c:pt>
                <c:pt idx="1095">
                  <c:v>0.999361188918806</c:v>
                </c:pt>
                <c:pt idx="1096">
                  <c:v>0.999361471675648</c:v>
                </c:pt>
                <c:pt idx="1097">
                  <c:v>0.999361759307607</c:v>
                </c:pt>
                <c:pt idx="1098">
                  <c:v>0.99936206156492</c:v>
                </c:pt>
                <c:pt idx="1099">
                  <c:v>0.999362363822233</c:v>
                </c:pt>
                <c:pt idx="1100">
                  <c:v>0.999362641703957</c:v>
                </c:pt>
                <c:pt idx="1101">
                  <c:v>0.999362929335916</c:v>
                </c:pt>
                <c:pt idx="1102">
                  <c:v>0.999363226718111</c:v>
                </c:pt>
                <c:pt idx="1103">
                  <c:v>0.999363524100306</c:v>
                </c:pt>
                <c:pt idx="1104">
                  <c:v>0.999363855608327</c:v>
                </c:pt>
                <c:pt idx="1105">
                  <c:v>0.999364109114461</c:v>
                </c:pt>
                <c:pt idx="1106">
                  <c:v>0.999364347995241</c:v>
                </c:pt>
                <c:pt idx="1107">
                  <c:v>0.99936461125161</c:v>
                </c:pt>
                <c:pt idx="1108">
                  <c:v>0.999364952509867</c:v>
                </c:pt>
                <c:pt idx="1109">
                  <c:v>0.999365249892062</c:v>
                </c:pt>
                <c:pt idx="1110">
                  <c:v>0.999365581400083</c:v>
                </c:pt>
                <c:pt idx="1111">
                  <c:v>0.999365869032043</c:v>
                </c:pt>
                <c:pt idx="1112">
                  <c:v>0.999366098162587</c:v>
                </c:pt>
                <c:pt idx="1113">
                  <c:v>0.999366371169192</c:v>
                </c:pt>
                <c:pt idx="1114">
                  <c:v>0.99936661492509</c:v>
                </c:pt>
                <c:pt idx="1115">
                  <c:v>0.999366848930752</c:v>
                </c:pt>
                <c:pt idx="1116">
                  <c:v>0.999367126812475</c:v>
                </c:pt>
                <c:pt idx="1117">
                  <c:v>0.999367385193727</c:v>
                </c:pt>
                <c:pt idx="1118">
                  <c:v>0.999367677700804</c:v>
                </c:pt>
                <c:pt idx="1119">
                  <c:v>0.999367955582527</c:v>
                </c:pt>
                <c:pt idx="1120">
                  <c:v>0.999368213963779</c:v>
                </c:pt>
                <c:pt idx="1121">
                  <c:v>0.999368486970384</c:v>
                </c:pt>
                <c:pt idx="1122">
                  <c:v>0.999368867229585</c:v>
                </c:pt>
                <c:pt idx="1123">
                  <c:v>0.99936914023619</c:v>
                </c:pt>
                <c:pt idx="1124">
                  <c:v>0.99936940349256</c:v>
                </c:pt>
                <c:pt idx="1125">
                  <c:v>0.999369705749873</c:v>
                </c:pt>
                <c:pt idx="1126">
                  <c:v>0.999369930005299</c:v>
                </c:pt>
                <c:pt idx="1127">
                  <c:v>0.999370256638202</c:v>
                </c:pt>
                <c:pt idx="1128">
                  <c:v>0.999370510144335</c:v>
                </c:pt>
                <c:pt idx="1129">
                  <c:v>0.999370729524644</c:v>
                </c:pt>
                <c:pt idx="1130">
                  <c:v>0.999370973280541</c:v>
                </c:pt>
                <c:pt idx="1131">
                  <c:v>0.999371217036439</c:v>
                </c:pt>
                <c:pt idx="1132">
                  <c:v>0.999371582670286</c:v>
                </c:pt>
                <c:pt idx="1133">
                  <c:v>0.999371855676891</c:v>
                </c:pt>
                <c:pt idx="1134">
                  <c:v>0.999372065306963</c:v>
                </c:pt>
                <c:pt idx="1135">
                  <c:v>0.999372309062861</c:v>
                </c:pt>
                <c:pt idx="1136">
                  <c:v>0.999372567444112</c:v>
                </c:pt>
                <c:pt idx="1137">
                  <c:v>0.999372767323949</c:v>
                </c:pt>
                <c:pt idx="1138">
                  <c:v>0.99937305008079</c:v>
                </c:pt>
                <c:pt idx="1139">
                  <c:v>0.999373274336216</c:v>
                </c:pt>
                <c:pt idx="1140">
                  <c:v>0.999373537592585</c:v>
                </c:pt>
                <c:pt idx="1141">
                  <c:v>0.999373791098719</c:v>
                </c:pt>
                <c:pt idx="1142">
                  <c:v>0.999374039729735</c:v>
                </c:pt>
                <c:pt idx="1143">
                  <c:v>0.999374322486576</c:v>
                </c:pt>
                <c:pt idx="1144">
                  <c:v>0.99937455161712</c:v>
                </c:pt>
                <c:pt idx="1145">
                  <c:v>0.999374839249079</c:v>
                </c:pt>
                <c:pt idx="1146">
                  <c:v>0.999375083004977</c:v>
                </c:pt>
                <c:pt idx="1147">
                  <c:v>0.999375365761818</c:v>
                </c:pt>
                <c:pt idx="1148">
                  <c:v>0.999375536390947</c:v>
                </c:pt>
                <c:pt idx="1149">
                  <c:v>0.99937581427267</c:v>
                </c:pt>
                <c:pt idx="1150">
                  <c:v>0.999376126280219</c:v>
                </c:pt>
                <c:pt idx="1151">
                  <c:v>0.999376413912179</c:v>
                </c:pt>
                <c:pt idx="1152">
                  <c:v>0.999376682043666</c:v>
                </c:pt>
                <c:pt idx="1153">
                  <c:v>0.999377013551687</c:v>
                </c:pt>
                <c:pt idx="1154">
                  <c:v>0.999377359685062</c:v>
                </c:pt>
                <c:pt idx="1155">
                  <c:v>0.999377705818437</c:v>
                </c:pt>
                <c:pt idx="1156">
                  <c:v>0.999378081202519</c:v>
                </c:pt>
                <c:pt idx="1157">
                  <c:v>0.999378368834478</c:v>
                </c:pt>
                <c:pt idx="1158">
                  <c:v>0.999378700342499</c:v>
                </c:pt>
                <c:pt idx="1159">
                  <c:v>0.999378978224223</c:v>
                </c:pt>
                <c:pt idx="1160">
                  <c:v>0.999379338982951</c:v>
                </c:pt>
                <c:pt idx="1161">
                  <c:v>0.999379631490029</c:v>
                </c:pt>
                <c:pt idx="1162">
                  <c:v>0.999380016624347</c:v>
                </c:pt>
                <c:pt idx="1163">
                  <c:v>0.999380299381189</c:v>
                </c:pt>
                <c:pt idx="1164">
                  <c:v>0.999380567512676</c:v>
                </c:pt>
                <c:pt idx="1165">
                  <c:v>0.999380874645107</c:v>
                </c:pt>
                <c:pt idx="1166">
                  <c:v>0.999381172027302</c:v>
                </c:pt>
                <c:pt idx="1167">
                  <c:v>0.999381513285559</c:v>
                </c:pt>
                <c:pt idx="1168">
                  <c:v>0.999381830168226</c:v>
                </c:pt>
                <c:pt idx="1169">
                  <c:v>0.999382210427427</c:v>
                </c:pt>
                <c:pt idx="1170">
                  <c:v>0.999382468808678</c:v>
                </c:pt>
                <c:pt idx="1171">
                  <c:v>0.99938270281434</c:v>
                </c:pt>
                <c:pt idx="1172">
                  <c:v>0.999382907569294</c:v>
                </c:pt>
                <c:pt idx="1173">
                  <c:v>0.999383170825664</c:v>
                </c:pt>
                <c:pt idx="1174">
                  <c:v>0.999383458457623</c:v>
                </c:pt>
                <c:pt idx="1175">
                  <c:v>0.999383697338403</c:v>
                </c:pt>
                <c:pt idx="1176">
                  <c:v>0.999384048346896</c:v>
                </c:pt>
                <c:pt idx="1177">
                  <c:v>0.999384350604209</c:v>
                </c:pt>
                <c:pt idx="1178">
                  <c:v>0.999384716238056</c:v>
                </c:pt>
                <c:pt idx="1179">
                  <c:v>0.99938511112261</c:v>
                </c:pt>
                <c:pt idx="1180">
                  <c:v>0.999385437755513</c:v>
                </c:pt>
                <c:pt idx="1181">
                  <c:v>0.999385720512354</c:v>
                </c:pt>
                <c:pt idx="1182">
                  <c:v>0.999386027644785</c:v>
                </c:pt>
                <c:pt idx="1183">
                  <c:v>0.999386339652334</c:v>
                </c:pt>
                <c:pt idx="1184">
                  <c:v>0.999386646784766</c:v>
                </c:pt>
                <c:pt idx="1185">
                  <c:v>0.999386880790427</c:v>
                </c:pt>
                <c:pt idx="1186">
                  <c:v>0.999387144046797</c:v>
                </c:pt>
                <c:pt idx="1187">
                  <c:v>0.999387456054346</c:v>
                </c:pt>
                <c:pt idx="1188">
                  <c:v>0.999387675434654</c:v>
                </c:pt>
                <c:pt idx="1189">
                  <c:v>0.999387982567085</c:v>
                </c:pt>
                <c:pt idx="1190">
                  <c:v>0.999388250698573</c:v>
                </c:pt>
                <c:pt idx="1191">
                  <c:v>0.999388557831004</c:v>
                </c:pt>
                <c:pt idx="1192">
                  <c:v>0.999388791836666</c:v>
                </c:pt>
                <c:pt idx="1193">
                  <c:v>0.999389064843271</c:v>
                </c:pt>
                <c:pt idx="1194">
                  <c:v>0.999389342724995</c:v>
                </c:pt>
                <c:pt idx="1195">
                  <c:v>0.999389547479949</c:v>
                </c:pt>
                <c:pt idx="1196">
                  <c:v>0.999389825361672</c:v>
                </c:pt>
                <c:pt idx="1197">
                  <c:v>0.999390108118513</c:v>
                </c:pt>
                <c:pt idx="1198">
                  <c:v>0.999390395750473</c:v>
                </c:pt>
                <c:pt idx="1199">
                  <c:v>0.99939073700873</c:v>
                </c:pt>
                <c:pt idx="1200">
                  <c:v>0.999391078266986</c:v>
                </c:pt>
                <c:pt idx="1201">
                  <c:v>0.999391365898946</c:v>
                </c:pt>
                <c:pt idx="1202">
                  <c:v>0.999391746158146</c:v>
                </c:pt>
                <c:pt idx="1203">
                  <c:v>0.999392136167583</c:v>
                </c:pt>
                <c:pt idx="1204">
                  <c:v>0.99939245305025</c:v>
                </c:pt>
                <c:pt idx="1205">
                  <c:v>0.999392838184568</c:v>
                </c:pt>
                <c:pt idx="1206">
                  <c:v>0.999393223318886</c:v>
                </c:pt>
                <c:pt idx="1207">
                  <c:v>0.999393510950846</c:v>
                </c:pt>
                <c:pt idx="1208">
                  <c:v>0.999393891210046</c:v>
                </c:pt>
                <c:pt idx="1209">
                  <c:v>0.999394208092713</c:v>
                </c:pt>
                <c:pt idx="1210">
                  <c:v>0.999394534725616</c:v>
                </c:pt>
                <c:pt idx="1211">
                  <c:v>0.999394880858991</c:v>
                </c:pt>
                <c:pt idx="1212">
                  <c:v>0.999395119739771</c:v>
                </c:pt>
                <c:pt idx="1213">
                  <c:v>0.999395446372674</c:v>
                </c:pt>
                <c:pt idx="1214">
                  <c:v>0.999395846132346</c:v>
                </c:pt>
                <c:pt idx="1215">
                  <c:v>0.999396158139895</c:v>
                </c:pt>
                <c:pt idx="1216">
                  <c:v>0.999396499398152</c:v>
                </c:pt>
                <c:pt idx="1217">
                  <c:v>0.999396894282706</c:v>
                </c:pt>
                <c:pt idx="1218">
                  <c:v>0.999397225790727</c:v>
                </c:pt>
                <c:pt idx="1219">
                  <c:v>0.999397586549456</c:v>
                </c:pt>
                <c:pt idx="1220">
                  <c:v>0.99939795705842</c:v>
                </c:pt>
                <c:pt idx="1221">
                  <c:v>0.999398361693211</c:v>
                </c:pt>
                <c:pt idx="1222">
                  <c:v>0.999398800453827</c:v>
                </c:pt>
                <c:pt idx="1223">
                  <c:v>0.999399151462319</c:v>
                </c:pt>
                <c:pt idx="1224">
                  <c:v>0.999399595098053</c:v>
                </c:pt>
                <c:pt idx="1225">
                  <c:v>0.99939998510749</c:v>
                </c:pt>
                <c:pt idx="1226">
                  <c:v>0.99940036536669</c:v>
                </c:pt>
                <c:pt idx="1227">
                  <c:v>0.99940079437707</c:v>
                </c:pt>
                <c:pt idx="1228">
                  <c:v>0.999401184386506</c:v>
                </c:pt>
                <c:pt idx="1229">
                  <c:v>0.999401579271061</c:v>
                </c:pt>
                <c:pt idx="1230">
                  <c:v>0.9994019156542</c:v>
                </c:pt>
                <c:pt idx="1231">
                  <c:v>0.999402325164108</c:v>
                </c:pt>
                <c:pt idx="1232">
                  <c:v>0.999402754174488</c:v>
                </c:pt>
                <c:pt idx="1233">
                  <c:v>0.999403046681565</c:v>
                </c:pt>
                <c:pt idx="1234">
                  <c:v>0.999403397690058</c:v>
                </c:pt>
                <c:pt idx="1235">
                  <c:v>0.999403792574612</c:v>
                </c:pt>
                <c:pt idx="1236">
                  <c:v>0.999404138707987</c:v>
                </c:pt>
                <c:pt idx="1237">
                  <c:v>0.999404504341834</c:v>
                </c:pt>
                <c:pt idx="1238">
                  <c:v>0.999404835849855</c:v>
                </c:pt>
                <c:pt idx="1239">
                  <c:v>0.999405225859291</c:v>
                </c:pt>
                <c:pt idx="1240">
                  <c:v>0.999405596368255</c:v>
                </c:pt>
                <c:pt idx="1241">
                  <c:v>0.99940599125281</c:v>
                </c:pt>
                <c:pt idx="1242">
                  <c:v>0.999406317885713</c:v>
                </c:pt>
                <c:pt idx="1243">
                  <c:v>0.999406712770267</c:v>
                </c:pt>
                <c:pt idx="1244">
                  <c:v>0.999407054028524</c:v>
                </c:pt>
                <c:pt idx="1245">
                  <c:v>0.999407405037017</c:v>
                </c:pt>
                <c:pt idx="1246">
                  <c:v>0.999407712169448</c:v>
                </c:pt>
                <c:pt idx="1247">
                  <c:v>0.999408038802351</c:v>
                </c:pt>
                <c:pt idx="1248">
                  <c:v>0.999408277683131</c:v>
                </c:pt>
                <c:pt idx="1249">
                  <c:v>0.999408579940444</c:v>
                </c:pt>
                <c:pt idx="1250">
                  <c:v>0.999408916323583</c:v>
                </c:pt>
                <c:pt idx="1251">
                  <c:v>0.999409301457901</c:v>
                </c:pt>
                <c:pt idx="1252">
                  <c:v>0.999409584214742</c:v>
                </c:pt>
                <c:pt idx="1253">
                  <c:v>0.999409847471112</c:v>
                </c:pt>
                <c:pt idx="1254">
                  <c:v>0.999410164353779</c:v>
                </c:pt>
                <c:pt idx="1255">
                  <c:v>0.999410588489041</c:v>
                </c:pt>
                <c:pt idx="1256">
                  <c:v>0.999410905371708</c:v>
                </c:pt>
                <c:pt idx="1257">
                  <c:v>0.999411236879729</c:v>
                </c:pt>
                <c:pt idx="1258">
                  <c:v>0.999411578137986</c:v>
                </c:pt>
                <c:pt idx="1259">
                  <c:v>0.999411904770889</c:v>
                </c:pt>
                <c:pt idx="1260">
                  <c:v>0.999412265529618</c:v>
                </c:pt>
                <c:pt idx="1261">
                  <c:v>0.999412675039526</c:v>
                </c:pt>
                <c:pt idx="1262">
                  <c:v>0.999413108925024</c:v>
                </c:pt>
                <c:pt idx="1263">
                  <c:v>0.999413440433045</c:v>
                </c:pt>
                <c:pt idx="1264">
                  <c:v>0.999413820692245</c:v>
                </c:pt>
                <c:pt idx="1265">
                  <c:v>0.99941414245003</c:v>
                </c:pt>
                <c:pt idx="1266">
                  <c:v>0.999414415456636</c:v>
                </c:pt>
                <c:pt idx="1267">
                  <c:v>0.99941473721442</c:v>
                </c:pt>
                <c:pt idx="1268">
                  <c:v>0.999414985845436</c:v>
                </c:pt>
                <c:pt idx="1269">
                  <c:v>0.999415341729047</c:v>
                </c:pt>
                <c:pt idx="1270">
                  <c:v>0.99941566836195</c:v>
                </c:pt>
                <c:pt idx="1271">
                  <c:v>0.999415994994853</c:v>
                </c:pt>
                <c:pt idx="1272">
                  <c:v>0.99941631187752</c:v>
                </c:pt>
                <c:pt idx="1273">
                  <c:v>0.999416609259715</c:v>
                </c:pt>
                <c:pt idx="1274">
                  <c:v>0.999416984643798</c:v>
                </c:pt>
                <c:pt idx="1275">
                  <c:v>0.999417306401583</c:v>
                </c:pt>
                <c:pt idx="1276">
                  <c:v>0.999417608658896</c:v>
                </c:pt>
                <c:pt idx="1277">
                  <c:v>0.999417886540619</c:v>
                </c:pt>
                <c:pt idx="1278">
                  <c:v>0.999418144921871</c:v>
                </c:pt>
                <c:pt idx="1279">
                  <c:v>0.99941843255383</c:v>
                </c:pt>
                <c:pt idx="1280">
                  <c:v>0.999418705560436</c:v>
                </c:pt>
                <c:pt idx="1281">
                  <c:v>0.99941891031539</c:v>
                </c:pt>
                <c:pt idx="1282">
                  <c:v>0.999419173571759</c:v>
                </c:pt>
                <c:pt idx="1283">
                  <c:v>0.999419407577421</c:v>
                </c:pt>
                <c:pt idx="1284">
                  <c:v>0.999419695209381</c:v>
                </c:pt>
                <c:pt idx="1285">
                  <c:v>0.999419987716458</c:v>
                </c:pt>
                <c:pt idx="1286">
                  <c:v>0.999420211971884</c:v>
                </c:pt>
                <c:pt idx="1287">
                  <c:v>0.999420523979433</c:v>
                </c:pt>
                <c:pt idx="1288">
                  <c:v>0.999420826236746</c:v>
                </c:pt>
                <c:pt idx="1289">
                  <c:v>0.999421094368234</c:v>
                </c:pt>
                <c:pt idx="1290">
                  <c:v>0.999421391750429</c:v>
                </c:pt>
                <c:pt idx="1291">
                  <c:v>0.999421718383332</c:v>
                </c:pt>
                <c:pt idx="1292">
                  <c:v>0.999422040141117</c:v>
                </c:pt>
                <c:pt idx="1293">
                  <c:v>0.999422396024727</c:v>
                </c:pt>
                <c:pt idx="1294">
                  <c:v>0.999422673906451</c:v>
                </c:pt>
                <c:pt idx="1295">
                  <c:v>0.999423039540297</c:v>
                </c:pt>
                <c:pt idx="1296">
                  <c:v>0.999423302796667</c:v>
                </c:pt>
                <c:pt idx="1297">
                  <c:v>0.99942362942957</c:v>
                </c:pt>
                <c:pt idx="1298">
                  <c:v>0.999423980438063</c:v>
                </c:pt>
                <c:pt idx="1299">
                  <c:v>0.999424292445612</c:v>
                </c:pt>
                <c:pt idx="1300">
                  <c:v>0.999424594702925</c:v>
                </c:pt>
                <c:pt idx="1301">
                  <c:v>0.999424853084177</c:v>
                </c:pt>
                <c:pt idx="1302">
                  <c:v>0.99942508221472</c:v>
                </c:pt>
                <c:pt idx="1303">
                  <c:v>0.9994253210955</c:v>
                </c:pt>
                <c:pt idx="1304">
                  <c:v>0.999425589226988</c:v>
                </c:pt>
                <c:pt idx="1305">
                  <c:v>0.999425828107767</c:v>
                </c:pt>
                <c:pt idx="1306">
                  <c:v>0.999426081613901</c:v>
                </c:pt>
                <c:pt idx="1307">
                  <c:v>0.999426339995153</c:v>
                </c:pt>
                <c:pt idx="1308">
                  <c:v>0.999426647127584</c:v>
                </c:pt>
                <c:pt idx="1309">
                  <c:v>0.999426905508835</c:v>
                </c:pt>
                <c:pt idx="1310">
                  <c:v>0.999427173640323</c:v>
                </c:pt>
                <c:pt idx="1311">
                  <c:v>0.999427446646928</c:v>
                </c:pt>
                <c:pt idx="1312">
                  <c:v>0.999427661152118</c:v>
                </c:pt>
                <c:pt idx="1313">
                  <c:v>0.999427880532426</c:v>
                </c:pt>
                <c:pt idx="1314">
                  <c:v>0.999428197415093</c:v>
                </c:pt>
                <c:pt idx="1315">
                  <c:v>0.999428411920283</c:v>
                </c:pt>
                <c:pt idx="1316">
                  <c:v>0.999428709302479</c:v>
                </c:pt>
                <c:pt idx="1317">
                  <c:v>0.999428957933494</c:v>
                </c:pt>
                <c:pt idx="1318">
                  <c:v>0.99942925531569</c:v>
                </c:pt>
                <c:pt idx="1319">
                  <c:v>0.999429542947649</c:v>
                </c:pt>
                <c:pt idx="1320">
                  <c:v>0.999429791578665</c:v>
                </c:pt>
                <c:pt idx="1321">
                  <c:v>0.999430010958973</c:v>
                </c:pt>
                <c:pt idx="1322">
                  <c:v>0.999430269340224</c:v>
                </c:pt>
                <c:pt idx="1323">
                  <c:v>0.999430508221004</c:v>
                </c:pt>
                <c:pt idx="1324">
                  <c:v>0.999430742226666</c:v>
                </c:pt>
                <c:pt idx="1325">
                  <c:v>0.999431010358153</c:v>
                </c:pt>
                <c:pt idx="1326">
                  <c:v>0.999431312615467</c:v>
                </c:pt>
                <c:pt idx="1327">
                  <c:v>0.999431492994831</c:v>
                </c:pt>
                <c:pt idx="1328">
                  <c:v>0.999431731875611</c:v>
                </c:pt>
                <c:pt idx="1329">
                  <c:v>0.999431990256862</c:v>
                </c:pt>
                <c:pt idx="1330">
                  <c:v>0.999432219387406</c:v>
                </c:pt>
                <c:pt idx="1331">
                  <c:v>0.999432433892596</c:v>
                </c:pt>
                <c:pt idx="1332">
                  <c:v>0.999432667898258</c:v>
                </c:pt>
                <c:pt idx="1333">
                  <c:v>0.999432887278566</c:v>
                </c:pt>
                <c:pt idx="1334">
                  <c:v>0.999433145659818</c:v>
                </c:pt>
                <c:pt idx="1335">
                  <c:v>0.999433399165951</c:v>
                </c:pt>
                <c:pt idx="1336">
                  <c:v>0.999433642921849</c:v>
                </c:pt>
                <c:pt idx="1337">
                  <c:v>0.999433823301213</c:v>
                </c:pt>
                <c:pt idx="1338">
                  <c:v>0.999433993930342</c:v>
                </c:pt>
                <c:pt idx="1339">
                  <c:v>0.999434159684352</c:v>
                </c:pt>
                <c:pt idx="1340">
                  <c:v>0.999434369314424</c:v>
                </c:pt>
                <c:pt idx="1341">
                  <c:v>0.999434525318199</c:v>
                </c:pt>
                <c:pt idx="1342">
                  <c:v>0.999434705697563</c:v>
                </c:pt>
                <c:pt idx="1343">
                  <c:v>0.999434954328579</c:v>
                </c:pt>
                <c:pt idx="1344">
                  <c:v>0.999435202959594</c:v>
                </c:pt>
                <c:pt idx="1345">
                  <c:v>0.999435441840374</c:v>
                </c:pt>
                <c:pt idx="1346">
                  <c:v>0.999435705096744</c:v>
                </c:pt>
                <c:pt idx="1347">
                  <c:v>0.999435982978467</c:v>
                </c:pt>
                <c:pt idx="1348">
                  <c:v>0.999436246234837</c:v>
                </c:pt>
                <c:pt idx="1349">
                  <c:v>0.999436563117504</c:v>
                </c:pt>
                <c:pt idx="1350">
                  <c:v>0.999436880000171</c:v>
                </c:pt>
                <c:pt idx="1351">
                  <c:v>0.99943719200772</c:v>
                </c:pt>
                <c:pt idx="1352">
                  <c:v>0.999437504015269</c:v>
                </c:pt>
                <c:pt idx="1353">
                  <c:v>0.999437806272582</c:v>
                </c:pt>
                <c:pt idx="1354">
                  <c:v>0.999438137780603</c:v>
                </c:pt>
                <c:pt idx="1355">
                  <c:v>0.999438474163742</c:v>
                </c:pt>
                <c:pt idx="1356">
                  <c:v>0.999438820297117</c:v>
                </c:pt>
                <c:pt idx="1357">
                  <c:v>0.999439239557261</c:v>
                </c:pt>
                <c:pt idx="1358">
                  <c:v>0.999439639316933</c:v>
                </c:pt>
                <c:pt idx="1359">
                  <c:v>0.999440039076605</c:v>
                </c:pt>
                <c:pt idx="1360">
                  <c:v>0.999440472962103</c:v>
                </c:pt>
                <c:pt idx="1361">
                  <c:v>0.999440897097365</c:v>
                </c:pt>
                <c:pt idx="1362">
                  <c:v>0.99944129198192</c:v>
                </c:pt>
                <c:pt idx="1363">
                  <c:v>0.99944167224112</c:v>
                </c:pt>
                <c:pt idx="1364">
                  <c:v>0.999442081751028</c:v>
                </c:pt>
                <c:pt idx="1365">
                  <c:v>0.999442408383931</c:v>
                </c:pt>
                <c:pt idx="1366">
                  <c:v>0.999442847144547</c:v>
                </c:pt>
                <c:pt idx="1367">
                  <c:v>0.99944324690422</c:v>
                </c:pt>
                <c:pt idx="1368">
                  <c:v>0.99944365153901</c:v>
                </c:pt>
                <c:pt idx="1369">
                  <c:v>0.999444061048918</c:v>
                </c:pt>
                <c:pt idx="1370">
                  <c:v>0.999444529060242</c:v>
                </c:pt>
                <c:pt idx="1371">
                  <c:v>0.999444919069678</c:v>
                </c:pt>
                <c:pt idx="1372">
                  <c:v>0.999445250577699</c:v>
                </c:pt>
                <c:pt idx="1373">
                  <c:v>0.999445684463197</c:v>
                </c:pt>
                <c:pt idx="1374">
                  <c:v>0.999446167099874</c:v>
                </c:pt>
                <c:pt idx="1375">
                  <c:v>0.999446542483957</c:v>
                </c:pt>
                <c:pt idx="1376">
                  <c:v>0.999446937368511</c:v>
                </c:pt>
                <c:pt idx="1377">
                  <c:v>0.999447307877476</c:v>
                </c:pt>
                <c:pt idx="1378">
                  <c:v>0.999447673511323</c:v>
                </c:pt>
                <c:pt idx="1379">
                  <c:v>0.999447956268164</c:v>
                </c:pt>
                <c:pt idx="1380">
                  <c:v>0.999448365778072</c:v>
                </c:pt>
                <c:pt idx="1381">
                  <c:v>0.999448736287037</c:v>
                </c:pt>
                <c:pt idx="1382">
                  <c:v>0.999449106796001</c:v>
                </c:pt>
                <c:pt idx="1383">
                  <c:v>0.999449438304022</c:v>
                </c:pt>
                <c:pt idx="1384">
                  <c:v>0.99944982343834</c:v>
                </c:pt>
                <c:pt idx="1385">
                  <c:v>0.999450179321951</c:v>
                </c:pt>
                <c:pt idx="1386">
                  <c:v>0.999450598582095</c:v>
                </c:pt>
                <c:pt idx="1387">
                  <c:v>0.999451051968065</c:v>
                </c:pt>
                <c:pt idx="1388">
                  <c:v>0.99945139810144</c:v>
                </c:pt>
                <c:pt idx="1389">
                  <c:v>0.99945177836064</c:v>
                </c:pt>
                <c:pt idx="1390">
                  <c:v>0.999452143994487</c:v>
                </c:pt>
                <c:pt idx="1391">
                  <c:v>0.999452475502508</c:v>
                </c:pt>
                <c:pt idx="1392">
                  <c:v>0.999452811885647</c:v>
                </c:pt>
                <c:pt idx="1393">
                  <c:v>0.99945308976737</c:v>
                </c:pt>
                <c:pt idx="1394">
                  <c:v>0.999453392024683</c:v>
                </c:pt>
                <c:pt idx="1395">
                  <c:v>0.999453611404991</c:v>
                </c:pt>
                <c:pt idx="1396">
                  <c:v>0.999453899036951</c:v>
                </c:pt>
                <c:pt idx="1397">
                  <c:v>0.999454230544972</c:v>
                </c:pt>
                <c:pt idx="1398">
                  <c:v>0.999454498676459</c:v>
                </c:pt>
                <c:pt idx="1399">
                  <c:v>0.99945480580889</c:v>
                </c:pt>
                <c:pt idx="1400">
                  <c:v>0.999455078815496</c:v>
                </c:pt>
                <c:pt idx="1401">
                  <c:v>0.999455312821157</c:v>
                </c:pt>
                <c:pt idx="1402">
                  <c:v>0.999455624828707</c:v>
                </c:pt>
                <c:pt idx="1403">
                  <c:v>0.999455961211845</c:v>
                </c:pt>
                <c:pt idx="1404">
                  <c:v>0.999456224468215</c:v>
                </c:pt>
                <c:pt idx="1405">
                  <c:v>0.999456526725528</c:v>
                </c:pt>
                <c:pt idx="1406">
                  <c:v>0.999456775356544</c:v>
                </c:pt>
                <c:pt idx="1407">
                  <c:v>0.999457019112442</c:v>
                </c:pt>
                <c:pt idx="1408">
                  <c:v>0.999457253118103</c:v>
                </c:pt>
                <c:pt idx="1409">
                  <c:v>0.999457501749119</c:v>
                </c:pt>
                <c:pt idx="1410">
                  <c:v>0.999457794256196</c:v>
                </c:pt>
                <c:pt idx="1411">
                  <c:v>0.999458101388628</c:v>
                </c:pt>
                <c:pt idx="1412">
                  <c:v>0.999458389020587</c:v>
                </c:pt>
                <c:pt idx="1413">
                  <c:v>0.999458720528608</c:v>
                </c:pt>
                <c:pt idx="1414">
                  <c:v>0.999459022785921</c:v>
                </c:pt>
                <c:pt idx="1415">
                  <c:v>0.999459329918352</c:v>
                </c:pt>
                <c:pt idx="1416">
                  <c:v>0.999459690677081</c:v>
                </c:pt>
                <c:pt idx="1417">
                  <c:v>0.999460046560691</c:v>
                </c:pt>
                <c:pt idx="1418">
                  <c:v>0.999460446320364</c:v>
                </c:pt>
                <c:pt idx="1419">
                  <c:v>0.999460690076262</c:v>
                </c:pt>
                <c:pt idx="1420">
                  <c:v>0.999461031334518</c:v>
                </c:pt>
                <c:pt idx="1421">
                  <c:v>0.999461318966478</c:v>
                </c:pt>
                <c:pt idx="1422">
                  <c:v>0.999461704100796</c:v>
                </c:pt>
                <c:pt idx="1423">
                  <c:v>0.999462050234171</c:v>
                </c:pt>
                <c:pt idx="1424">
                  <c:v>0.999462479244551</c:v>
                </c:pt>
                <c:pt idx="1425">
                  <c:v>0.999462898504695</c:v>
                </c:pt>
                <c:pt idx="1426">
                  <c:v>0.999463239762952</c:v>
                </c:pt>
                <c:pt idx="1427">
                  <c:v>0.999463678523568</c:v>
                </c:pt>
                <c:pt idx="1428">
                  <c:v>0.999464131909537</c:v>
                </c:pt>
                <c:pt idx="1429">
                  <c:v>0.999464638921805</c:v>
                </c:pt>
                <c:pt idx="1430">
                  <c:v>0.999465106933128</c:v>
                </c:pt>
                <c:pt idx="1431">
                  <c:v>0.99946557981957</c:v>
                </c:pt>
                <c:pt idx="1432">
                  <c:v>0.999466028330422</c:v>
                </c:pt>
                <c:pt idx="1433">
                  <c:v>0.999466525592453</c:v>
                </c:pt>
                <c:pt idx="1434">
                  <c:v>0.999467013104249</c:v>
                </c:pt>
                <c:pt idx="1435">
                  <c:v>0.999467656619819</c:v>
                </c:pt>
                <c:pt idx="1436">
                  <c:v>0.999468207508148</c:v>
                </c:pt>
                <c:pt idx="1437">
                  <c:v>0.999468699895061</c:v>
                </c:pt>
                <c:pt idx="1438">
                  <c:v>0.999469236158036</c:v>
                </c:pt>
                <c:pt idx="1439">
                  <c:v>0.999469791921483</c:v>
                </c:pt>
                <c:pt idx="1440">
                  <c:v>0.99947034768493</c:v>
                </c:pt>
                <c:pt idx="1441">
                  <c:v>0.999470844946961</c:v>
                </c:pt>
                <c:pt idx="1442">
                  <c:v>0.999471439711352</c:v>
                </c:pt>
                <c:pt idx="1443">
                  <c:v>0.99947203935086</c:v>
                </c:pt>
                <c:pt idx="1444">
                  <c:v>0.999472638990368</c:v>
                </c:pt>
                <c:pt idx="1445">
                  <c:v>0.999473248380113</c:v>
                </c:pt>
                <c:pt idx="1446">
                  <c:v>0.999473838269385</c:v>
                </c:pt>
                <c:pt idx="1447">
                  <c:v>0.999474418408422</c:v>
                </c:pt>
                <c:pt idx="1448">
                  <c:v>0.999475008297694</c:v>
                </c:pt>
                <c:pt idx="1449">
                  <c:v>0.999475646938147</c:v>
                </c:pt>
                <c:pt idx="1450">
                  <c:v>0.999476153950414</c:v>
                </c:pt>
                <c:pt idx="1451">
                  <c:v>0.99947680721622</c:v>
                </c:pt>
                <c:pt idx="1452">
                  <c:v>0.999477358104549</c:v>
                </c:pt>
                <c:pt idx="1453">
                  <c:v>0.999477869991934</c:v>
                </c:pt>
                <c:pt idx="1454">
                  <c:v>0.999478435505617</c:v>
                </c:pt>
                <c:pt idx="1455">
                  <c:v>0.99947895226812</c:v>
                </c:pt>
                <c:pt idx="1456">
                  <c:v>0.999479469030623</c:v>
                </c:pt>
                <c:pt idx="1457">
                  <c:v>0.999479902916121</c:v>
                </c:pt>
                <c:pt idx="1458">
                  <c:v>0.999480356302091</c:v>
                </c:pt>
                <c:pt idx="1459">
                  <c:v>0.999480765811999</c:v>
                </c:pt>
                <c:pt idx="1460">
                  <c:v>0.999481185072143</c:v>
                </c:pt>
                <c:pt idx="1461">
                  <c:v>0.999481633582995</c:v>
                </c:pt>
                <c:pt idx="1462">
                  <c:v>0.999482033342667</c:v>
                </c:pt>
                <c:pt idx="1463">
                  <c:v>0.999482394101396</c:v>
                </c:pt>
                <c:pt idx="1464">
                  <c:v>0.999482759735242</c:v>
                </c:pt>
                <c:pt idx="1465">
                  <c:v>0.999483174120269</c:v>
                </c:pt>
                <c:pt idx="1466">
                  <c:v>0.99948362263112</c:v>
                </c:pt>
                <c:pt idx="1467">
                  <c:v>0.999484007765439</c:v>
                </c:pt>
                <c:pt idx="1468">
                  <c:v>0.999484466026527</c:v>
                </c:pt>
                <c:pt idx="1469">
                  <c:v>0.999484890161789</c:v>
                </c:pt>
                <c:pt idx="1470">
                  <c:v>0.999485250920517</c:v>
                </c:pt>
                <c:pt idx="1471">
                  <c:v>0.999485733557195</c:v>
                </c:pt>
                <c:pt idx="1472">
                  <c:v>0.999486196693401</c:v>
                </c:pt>
                <c:pt idx="1473">
                  <c:v>0.999486689080314</c:v>
                </c:pt>
                <c:pt idx="1474">
                  <c:v>0.999487088839986</c:v>
                </c:pt>
                <c:pt idx="1475">
                  <c:v>0.999487547101074</c:v>
                </c:pt>
                <c:pt idx="1476">
                  <c:v>0.99948793711051</c:v>
                </c:pt>
                <c:pt idx="1477">
                  <c:v>0.999488444122778</c:v>
                </c:pt>
                <c:pt idx="1478">
                  <c:v>0.999488863382922</c:v>
                </c:pt>
                <c:pt idx="1479">
                  <c:v>0.999489346019599</c:v>
                </c:pt>
                <c:pt idx="1480">
                  <c:v>0.999489872532338</c:v>
                </c:pt>
                <c:pt idx="1481">
                  <c:v>0.999490335668544</c:v>
                </c:pt>
                <c:pt idx="1482">
                  <c:v>0.999490740303334</c:v>
                </c:pt>
                <c:pt idx="1483">
                  <c:v>0.999491125437653</c:v>
                </c:pt>
                <c:pt idx="1484">
                  <c:v>0.999491569073387</c:v>
                </c:pt>
                <c:pt idx="1485">
                  <c:v>0.999492090711008</c:v>
                </c:pt>
                <c:pt idx="1486">
                  <c:v>0.999492475845326</c:v>
                </c:pt>
                <c:pt idx="1487">
                  <c:v>0.999492841479173</c:v>
                </c:pt>
                <c:pt idx="1488">
                  <c:v>0.999493289990025</c:v>
                </c:pt>
                <c:pt idx="1489">
                  <c:v>0.999493640998517</c:v>
                </c:pt>
                <c:pt idx="1490">
                  <c:v>0.999494089509369</c:v>
                </c:pt>
                <c:pt idx="1491">
                  <c:v>0.999494464893452</c:v>
                </c:pt>
                <c:pt idx="1492">
                  <c:v>0.99949487440336</c:v>
                </c:pt>
                <c:pt idx="1493">
                  <c:v>0.999495288788386</c:v>
                </c:pt>
                <c:pt idx="1494">
                  <c:v>0.999495727549002</c:v>
                </c:pt>
                <c:pt idx="1495">
                  <c:v>0.99949613705891</c:v>
                </c:pt>
                <c:pt idx="1496">
                  <c:v>0.999496556319054</c:v>
                </c:pt>
                <c:pt idx="1497">
                  <c:v>0.99949699507967</c:v>
                </c:pt>
                <c:pt idx="1498">
                  <c:v>0.99949742409005</c:v>
                </c:pt>
                <c:pt idx="1499">
                  <c:v>0.999497818974604</c:v>
                </c:pt>
                <c:pt idx="1500">
                  <c:v>0.999498179733333</c:v>
                </c:pt>
                <c:pt idx="1501">
                  <c:v>0.999498608743713</c:v>
                </c:pt>
                <c:pt idx="1502">
                  <c:v>0.99949895000197</c:v>
                </c:pt>
                <c:pt idx="1503">
                  <c:v>0.999499276634873</c:v>
                </c:pt>
                <c:pt idx="1504">
                  <c:v>0.999499681269663</c:v>
                </c:pt>
                <c:pt idx="1505">
                  <c:v>0.999500178531695</c:v>
                </c:pt>
                <c:pt idx="1506">
                  <c:v>0.999500602666957</c:v>
                </c:pt>
                <c:pt idx="1507">
                  <c:v>0.999500982926157</c:v>
                </c:pt>
                <c:pt idx="1508">
                  <c:v>0.999501338809768</c:v>
                </c:pt>
                <c:pt idx="1509">
                  <c:v>0.999501845822035</c:v>
                </c:pt>
                <c:pt idx="1510">
                  <c:v>0.999502118828641</c:v>
                </c:pt>
                <c:pt idx="1511">
                  <c:v>0.9995024064606</c:v>
                </c:pt>
                <c:pt idx="1512">
                  <c:v>0.999502733093503</c:v>
                </c:pt>
                <c:pt idx="1513">
                  <c:v>0.999503088977114</c:v>
                </c:pt>
                <c:pt idx="1514">
                  <c:v>0.999503420485134</c:v>
                </c:pt>
                <c:pt idx="1515">
                  <c:v>0.999503810494571</c:v>
                </c:pt>
                <c:pt idx="1516">
                  <c:v>0.999504229754715</c:v>
                </c:pt>
                <c:pt idx="1517">
                  <c:v>0.999504590513444</c:v>
                </c:pt>
                <c:pt idx="1518">
                  <c:v>0.999505034149177</c:v>
                </c:pt>
                <c:pt idx="1519">
                  <c:v>0.999505526536091</c:v>
                </c:pt>
                <c:pt idx="1520">
                  <c:v>0.999505906795291</c:v>
                </c:pt>
                <c:pt idx="1521">
                  <c:v>0.999506257803784</c:v>
                </c:pt>
                <c:pt idx="1522">
                  <c:v>0.999506623437631</c:v>
                </c:pt>
                <c:pt idx="1523">
                  <c:v>0.999506984196359</c:v>
                </c:pt>
                <c:pt idx="1524">
                  <c:v>0.999507398581385</c:v>
                </c:pt>
                <c:pt idx="1525">
                  <c:v>0.999507759340114</c:v>
                </c:pt>
                <c:pt idx="1526">
                  <c:v>0.999508115223725</c:v>
                </c:pt>
                <c:pt idx="1527">
                  <c:v>0.999508539358987</c:v>
                </c:pt>
                <c:pt idx="1528">
                  <c:v>0.999508924493305</c:v>
                </c:pt>
                <c:pt idx="1529">
                  <c:v>0.999509348628567</c:v>
                </c:pt>
                <c:pt idx="1530">
                  <c:v>0.999509733762886</c:v>
                </c:pt>
                <c:pt idx="1531">
                  <c:v>0.999510065270907</c:v>
                </c:pt>
                <c:pt idx="1532">
                  <c:v>0.999510479655933</c:v>
                </c:pt>
                <c:pt idx="1533">
                  <c:v>0.999510879415605</c:v>
                </c:pt>
                <c:pt idx="1534">
                  <c:v>0.999511259674806</c:v>
                </c:pt>
                <c:pt idx="1535">
                  <c:v>0.999511610683298</c:v>
                </c:pt>
                <c:pt idx="1536">
                  <c:v>0.999511956816673</c:v>
                </c:pt>
                <c:pt idx="1537">
                  <c:v>0.999512341950992</c:v>
                </c:pt>
                <c:pt idx="1538">
                  <c:v>0.999512663708777</c:v>
                </c:pt>
                <c:pt idx="1539">
                  <c:v>0.999513073218685</c:v>
                </c:pt>
                <c:pt idx="1540">
                  <c:v>0.999513404726706</c:v>
                </c:pt>
                <c:pt idx="1541">
                  <c:v>0.999513736234727</c:v>
                </c:pt>
                <c:pt idx="1542">
                  <c:v>0.999514096993455</c:v>
                </c:pt>
                <c:pt idx="1543">
                  <c:v>0.999514530878953</c:v>
                </c:pt>
                <c:pt idx="1544">
                  <c:v>0.999514945263979</c:v>
                </c:pt>
                <c:pt idx="1545">
                  <c:v>0.999515364524123</c:v>
                </c:pt>
                <c:pt idx="1546">
                  <c:v>0.999515666781437</c:v>
                </c:pt>
                <c:pt idx="1547">
                  <c:v>0.999516071416227</c:v>
                </c:pt>
                <c:pt idx="1548">
                  <c:v>0.999516446800309</c:v>
                </c:pt>
                <c:pt idx="1549">
                  <c:v>0.999516739307387</c:v>
                </c:pt>
                <c:pt idx="1550">
                  <c:v>0.999516978188166</c:v>
                </c:pt>
                <c:pt idx="1551">
                  <c:v>0.999517304821069</c:v>
                </c:pt>
                <c:pt idx="1552">
                  <c:v>0.999517616828619</c:v>
                </c:pt>
                <c:pt idx="1553">
                  <c:v>0.999517889835224</c:v>
                </c:pt>
                <c:pt idx="1554">
                  <c:v>0.999518231093481</c:v>
                </c:pt>
                <c:pt idx="1555">
                  <c:v>0.99951851872544</c:v>
                </c:pt>
                <c:pt idx="1556">
                  <c:v>0.999518820982753</c:v>
                </c:pt>
                <c:pt idx="1557">
                  <c:v>0.999519142740538</c:v>
                </c:pt>
                <c:pt idx="1558">
                  <c:v>0.99951942549738</c:v>
                </c:pt>
                <c:pt idx="1559">
                  <c:v>0.999519737504929</c:v>
                </c:pt>
                <c:pt idx="1560">
                  <c:v>0.99952006901295</c:v>
                </c:pt>
                <c:pt idx="1561">
                  <c:v>0.999520317643965</c:v>
                </c:pt>
                <c:pt idx="1562">
                  <c:v>0.999520649151986</c:v>
                </c:pt>
                <c:pt idx="1563">
                  <c:v>0.999521048911659</c:v>
                </c:pt>
                <c:pt idx="1564">
                  <c:v>0.9995213316685</c:v>
                </c:pt>
                <c:pt idx="1565">
                  <c:v>0.999521687552111</c:v>
                </c:pt>
                <c:pt idx="1566">
                  <c:v>0.999522067811311</c:v>
                </c:pt>
                <c:pt idx="1567">
                  <c:v>0.999522389569096</c:v>
                </c:pt>
                <c:pt idx="1568">
                  <c:v>0.999522686951291</c:v>
                </c:pt>
                <c:pt idx="1569">
                  <c:v>0.999523057460256</c:v>
                </c:pt>
                <c:pt idx="1570">
                  <c:v>0.999523325591743</c:v>
                </c:pt>
                <c:pt idx="1571">
                  <c:v>0.999523637599293</c:v>
                </c:pt>
                <c:pt idx="1572">
                  <c:v>0.99952395448196</c:v>
                </c:pt>
                <c:pt idx="1573">
                  <c:v>0.999524315240688</c:v>
                </c:pt>
                <c:pt idx="1574">
                  <c:v>0.999524695499889</c:v>
                </c:pt>
                <c:pt idx="1575">
                  <c:v>0.999525109884915</c:v>
                </c:pt>
                <c:pt idx="1576">
                  <c:v>0.999525514519705</c:v>
                </c:pt>
                <c:pt idx="1577">
                  <c:v>0.999525841152608</c:v>
                </c:pt>
                <c:pt idx="1578">
                  <c:v>0.999526221411809</c:v>
                </c:pt>
                <c:pt idx="1579">
                  <c:v>0.999526733299194</c:v>
                </c:pt>
                <c:pt idx="1580">
                  <c:v>0.999527235436343</c:v>
                </c:pt>
                <c:pt idx="1581">
                  <c:v>0.999527674196959</c:v>
                </c:pt>
                <c:pt idx="1582">
                  <c:v>0.999528122707811</c:v>
                </c:pt>
                <c:pt idx="1583">
                  <c:v>0.999528551718191</c:v>
                </c:pt>
                <c:pt idx="1584">
                  <c:v>0.999528922227155</c:v>
                </c:pt>
                <c:pt idx="1585">
                  <c:v>0.99952926836053</c:v>
                </c:pt>
                <c:pt idx="1586">
                  <c:v>0.999529726621618</c:v>
                </c:pt>
                <c:pt idx="1587">
                  <c:v>0.999530087380347</c:v>
                </c:pt>
                <c:pt idx="1588">
                  <c:v>0.99953057976726</c:v>
                </c:pt>
                <c:pt idx="1589">
                  <c:v>0.99953100877764</c:v>
                </c:pt>
                <c:pt idx="1590">
                  <c:v>0.99953146216361</c:v>
                </c:pt>
                <c:pt idx="1591">
                  <c:v>0.999531871673518</c:v>
                </c:pt>
                <c:pt idx="1592">
                  <c:v>0.99953229580878</c:v>
                </c:pt>
                <c:pt idx="1593">
                  <c:v>0.999532729694278</c:v>
                </c:pt>
                <c:pt idx="1594">
                  <c:v>0.999533124578832</c:v>
                </c:pt>
                <c:pt idx="1595">
                  <c:v>0.999533485337561</c:v>
                </c:pt>
                <c:pt idx="1596">
                  <c:v>0.99953387047188</c:v>
                </c:pt>
                <c:pt idx="1597">
                  <c:v>0.999534328732967</c:v>
                </c:pt>
                <c:pt idx="1598">
                  <c:v>0.99953472849264</c:v>
                </c:pt>
                <c:pt idx="1599">
                  <c:v>0.999535103876722</c:v>
                </c:pt>
                <c:pt idx="1600">
                  <c:v>0.999535362257974</c:v>
                </c:pt>
                <c:pt idx="1601">
                  <c:v>0.999535723016702</c:v>
                </c:pt>
                <c:pt idx="1602">
                  <c:v>0.999536039899369</c:v>
                </c:pt>
                <c:pt idx="1603">
                  <c:v>0.999536356782036</c:v>
                </c:pt>
                <c:pt idx="1604">
                  <c:v>0.999536698040293</c:v>
                </c:pt>
                <c:pt idx="1605">
                  <c:v>0.999537010047842</c:v>
                </c:pt>
                <c:pt idx="1606">
                  <c:v>0.999537356181217</c:v>
                </c:pt>
                <c:pt idx="1607">
                  <c:v>0.999537692564356</c:v>
                </c:pt>
                <c:pt idx="1608">
                  <c:v>0.999538038697731</c:v>
                </c:pt>
                <c:pt idx="1609">
                  <c:v>0.999538467708111</c:v>
                </c:pt>
                <c:pt idx="1610">
                  <c:v>0.999538877218019</c:v>
                </c:pt>
                <c:pt idx="1611">
                  <c:v>0.999539189225568</c:v>
                </c:pt>
                <c:pt idx="1612">
                  <c:v>0.999539584110122</c:v>
                </c:pt>
                <c:pt idx="1613">
                  <c:v>0.999539832741138</c:v>
                </c:pt>
                <c:pt idx="1614">
                  <c:v>0.999540144748687</c:v>
                </c:pt>
                <c:pt idx="1615">
                  <c:v>0.999540515257652</c:v>
                </c:pt>
                <c:pt idx="1616">
                  <c:v>0.999540861391027</c:v>
                </c:pt>
                <c:pt idx="1617">
                  <c:v>0.999541212399519</c:v>
                </c:pt>
                <c:pt idx="1618">
                  <c:v>0.999541524407068</c:v>
                </c:pt>
                <c:pt idx="1619">
                  <c:v>0.999541968042802</c:v>
                </c:pt>
                <c:pt idx="1620">
                  <c:v>0.999542319051295</c:v>
                </c:pt>
                <c:pt idx="1621">
                  <c:v>0.999542733436321</c:v>
                </c:pt>
                <c:pt idx="1622">
                  <c:v>0.99954311857064</c:v>
                </c:pt>
                <c:pt idx="1623">
                  <c:v>0.999543513455194</c:v>
                </c:pt>
                <c:pt idx="1624">
                  <c:v>0.999543869338805</c:v>
                </c:pt>
                <c:pt idx="1625">
                  <c:v>0.999544181346354</c:v>
                </c:pt>
                <c:pt idx="1626">
                  <c:v>0.999544488478785</c:v>
                </c:pt>
                <c:pt idx="1627">
                  <c:v>0.999544824861924</c:v>
                </c:pt>
                <c:pt idx="1628">
                  <c:v>0.999545185620652</c:v>
                </c:pt>
                <c:pt idx="1629">
                  <c:v>0.999545551254499</c:v>
                </c:pt>
                <c:pt idx="1630">
                  <c:v>0.999545824261104</c:v>
                </c:pt>
                <c:pt idx="1631">
                  <c:v>0.999546199645187</c:v>
                </c:pt>
                <c:pt idx="1632">
                  <c:v>0.999546575029269</c:v>
                </c:pt>
                <c:pt idx="1633">
                  <c:v>0.999546896787054</c:v>
                </c:pt>
                <c:pt idx="1634">
                  <c:v>0.999547242920429</c:v>
                </c:pt>
                <c:pt idx="1635">
                  <c:v>0.999547515927035</c:v>
                </c:pt>
                <c:pt idx="1636">
                  <c:v>0.999547808434112</c:v>
                </c:pt>
                <c:pt idx="1637">
                  <c:v>0.999548130191897</c:v>
                </c:pt>
                <c:pt idx="1638">
                  <c:v>0.999548417823856</c:v>
                </c:pt>
                <c:pt idx="1639">
                  <c:v>0.999548783457703</c:v>
                </c:pt>
                <c:pt idx="1640">
                  <c:v>0.999549114965724</c:v>
                </c:pt>
                <c:pt idx="1641">
                  <c:v>0.999549426973273</c:v>
                </c:pt>
                <c:pt idx="1642">
                  <c:v>0.999549753606176</c:v>
                </c:pt>
                <c:pt idx="1643">
                  <c:v>0.999550021737663</c:v>
                </c:pt>
                <c:pt idx="1644">
                  <c:v>0.999550309369623</c:v>
                </c:pt>
                <c:pt idx="1645">
                  <c:v>0.999550606751818</c:v>
                </c:pt>
                <c:pt idx="1646">
                  <c:v>0.999550879758423</c:v>
                </c:pt>
                <c:pt idx="1647">
                  <c:v>0.99955119664109</c:v>
                </c:pt>
                <c:pt idx="1648">
                  <c:v>0.999551528149111</c:v>
                </c:pt>
                <c:pt idx="1649">
                  <c:v>0.999551845031778</c:v>
                </c:pt>
                <c:pt idx="1650">
                  <c:v>0.999552200915389</c:v>
                </c:pt>
                <c:pt idx="1651">
                  <c:v>0.999552527548292</c:v>
                </c:pt>
                <c:pt idx="1652">
                  <c:v>0.999552893182139</c:v>
                </c:pt>
                <c:pt idx="1653">
                  <c:v>0.999553331942755</c:v>
                </c:pt>
                <c:pt idx="1654">
                  <c:v>0.999553765828253</c:v>
                </c:pt>
                <c:pt idx="1655">
                  <c:v>0.999554077835802</c:v>
                </c:pt>
                <c:pt idx="1656">
                  <c:v>0.999554594598305</c:v>
                </c:pt>
                <c:pt idx="1657">
                  <c:v>0.999555043109157</c:v>
                </c:pt>
                <c:pt idx="1658">
                  <c:v>0.999555384367414</c:v>
                </c:pt>
                <c:pt idx="1659">
                  <c:v>0.999555847503619</c:v>
                </c:pt>
                <c:pt idx="1660">
                  <c:v>0.999556281389117</c:v>
                </c:pt>
                <c:pt idx="1661">
                  <c:v>0.99955668114879</c:v>
                </c:pt>
                <c:pt idx="1662">
                  <c:v>0.999557095533816</c:v>
                </c:pt>
                <c:pt idx="1663">
                  <c:v>0.999557456292544</c:v>
                </c:pt>
                <c:pt idx="1664">
                  <c:v>0.999557934054104</c:v>
                </c:pt>
                <c:pt idx="1665">
                  <c:v>0.999558406940545</c:v>
                </c:pt>
                <c:pt idx="1666">
                  <c:v>0.999558831075808</c:v>
                </c:pt>
                <c:pt idx="1667">
                  <c:v>0.999559269836423</c:v>
                </c:pt>
                <c:pt idx="1668">
                  <c:v>0.999559698846803</c:v>
                </c:pt>
                <c:pt idx="1669">
                  <c:v>0.999560122982065</c:v>
                </c:pt>
                <c:pt idx="1670">
                  <c:v>0.999560430114497</c:v>
                </c:pt>
                <c:pt idx="1671">
                  <c:v>0.999560805498579</c:v>
                </c:pt>
                <c:pt idx="1672">
                  <c:v>0.999561088255421</c:v>
                </c:pt>
                <c:pt idx="1673">
                  <c:v>0.999561463639503</c:v>
                </c:pt>
                <c:pt idx="1674">
                  <c:v>0.999561951151299</c:v>
                </c:pt>
                <c:pt idx="1675">
                  <c:v>0.999562336285617</c:v>
                </c:pt>
                <c:pt idx="1676">
                  <c:v>0.999562731170171</c:v>
                </c:pt>
                <c:pt idx="1677">
                  <c:v>0.999563130929844</c:v>
                </c:pt>
                <c:pt idx="1678">
                  <c:v>0.999563491688572</c:v>
                </c:pt>
                <c:pt idx="1679">
                  <c:v>0.999563915823834</c:v>
                </c:pt>
                <c:pt idx="1680">
                  <c:v>0.999564266832327</c:v>
                </c:pt>
                <c:pt idx="1681">
                  <c:v>0.999564656841763</c:v>
                </c:pt>
                <c:pt idx="1682">
                  <c:v>0.99956497372443</c:v>
                </c:pt>
                <c:pt idx="1683">
                  <c:v>0.999565280856862</c:v>
                </c:pt>
                <c:pt idx="1684">
                  <c:v>0.999565587989293</c:v>
                </c:pt>
                <c:pt idx="1685">
                  <c:v>0.999565958498257</c:v>
                </c:pt>
                <c:pt idx="1686">
                  <c:v>0.99956626075557</c:v>
                </c:pt>
                <c:pt idx="1687">
                  <c:v>0.999566538637294</c:v>
                </c:pt>
                <c:pt idx="1688">
                  <c:v>0.99956692864673</c:v>
                </c:pt>
                <c:pt idx="1689">
                  <c:v>0.999567211403572</c:v>
                </c:pt>
                <c:pt idx="1690">
                  <c:v>0.999567489285295</c:v>
                </c:pt>
                <c:pt idx="1691">
                  <c:v>0.999567713540721</c:v>
                </c:pt>
                <c:pt idx="1692">
                  <c:v>0.999568059674096</c:v>
                </c:pt>
                <c:pt idx="1693">
                  <c:v>0.999568381431881</c:v>
                </c:pt>
                <c:pt idx="1694">
                  <c:v>0.999568727565256</c:v>
                </c:pt>
                <c:pt idx="1695">
                  <c:v>0.999569034697687</c:v>
                </c:pt>
                <c:pt idx="1696">
                  <c:v>0.999569419832005</c:v>
                </c:pt>
                <c:pt idx="1697">
                  <c:v>0.999569746464908</c:v>
                </c:pt>
                <c:pt idx="1698">
                  <c:v>0.999570121848991</c:v>
                </c:pt>
                <c:pt idx="1699">
                  <c:v>0.999570467982365</c:v>
                </c:pt>
                <c:pt idx="1700">
                  <c:v>0.99957078974015</c:v>
                </c:pt>
                <c:pt idx="1701">
                  <c:v>0.999571145623761</c:v>
                </c:pt>
                <c:pt idx="1702">
                  <c:v>0.999571535633198</c:v>
                </c:pt>
                <c:pt idx="1703">
                  <c:v>0.999571891516808</c:v>
                </c:pt>
                <c:pt idx="1704">
                  <c:v>0.999572247400419</c:v>
                </c:pt>
                <c:pt idx="1705">
                  <c:v>0.999572652035209</c:v>
                </c:pt>
                <c:pt idx="1706">
                  <c:v>0.999573115171415</c:v>
                </c:pt>
                <c:pt idx="1707">
                  <c:v>0.999573700185569</c:v>
                </c:pt>
                <c:pt idx="1708">
                  <c:v>0.999574143821303</c:v>
                </c:pt>
                <c:pt idx="1709">
                  <c:v>0.999574577706801</c:v>
                </c:pt>
                <c:pt idx="1710">
                  <c:v>0.999575001842063</c:v>
                </c:pt>
                <c:pt idx="1711">
                  <c:v>0.999575421102207</c:v>
                </c:pt>
                <c:pt idx="1712">
                  <c:v>0.99957598661589</c:v>
                </c:pt>
                <c:pt idx="1713">
                  <c:v>0.999576488753039</c:v>
                </c:pt>
                <c:pt idx="1714">
                  <c:v>0.99957703476625</c:v>
                </c:pt>
                <c:pt idx="1715">
                  <c:v>0.999577522278046</c:v>
                </c:pt>
                <c:pt idx="1716">
                  <c:v>0.999578019540077</c:v>
                </c:pt>
                <c:pt idx="1717">
                  <c:v>0.999578624054704</c:v>
                </c:pt>
                <c:pt idx="1718">
                  <c:v>0.999579238319566</c:v>
                </c:pt>
                <c:pt idx="1719">
                  <c:v>0.999579745331833</c:v>
                </c:pt>
                <c:pt idx="1720">
                  <c:v>0.999580203592921</c:v>
                </c:pt>
                <c:pt idx="1721">
                  <c:v>0.999580686229598</c:v>
                </c:pt>
                <c:pt idx="1722">
                  <c:v>0.999581227367691</c:v>
                </c:pt>
                <c:pt idx="1723">
                  <c:v>0.99958185138279</c:v>
                </c:pt>
                <c:pt idx="1724">
                  <c:v>0.999582348644821</c:v>
                </c:pt>
                <c:pt idx="1725">
                  <c:v>0.999582870282442</c:v>
                </c:pt>
                <c:pt idx="1726">
                  <c:v>0.99958349429754</c:v>
                </c:pt>
                <c:pt idx="1727">
                  <c:v>0.999584167063818</c:v>
                </c:pt>
                <c:pt idx="1728">
                  <c:v>0.999584791078916</c:v>
                </c:pt>
                <c:pt idx="1729">
                  <c:v>0.999585444344722</c:v>
                </c:pt>
                <c:pt idx="1730">
                  <c:v>0.999586102485646</c:v>
                </c:pt>
                <c:pt idx="1731">
                  <c:v>0.999586731375862</c:v>
                </c:pt>
                <c:pt idx="1732">
                  <c:v>0.999587321265135</c:v>
                </c:pt>
                <c:pt idx="1733">
                  <c:v>0.999587945280233</c:v>
                </c:pt>
                <c:pt idx="1734">
                  <c:v>0.999588496168562</c:v>
                </c:pt>
                <c:pt idx="1735">
                  <c:v>0.99958909580807</c:v>
                </c:pt>
                <c:pt idx="1736">
                  <c:v>0.999589773449466</c:v>
                </c:pt>
                <c:pt idx="1737">
                  <c:v>0.99959043159039</c:v>
                </c:pt>
                <c:pt idx="1738">
                  <c:v>0.999591060480606</c:v>
                </c:pt>
                <c:pt idx="1739">
                  <c:v>0.999591674745468</c:v>
                </c:pt>
                <c:pt idx="1740">
                  <c:v>0.999592264634741</c:v>
                </c:pt>
                <c:pt idx="1741">
                  <c:v>0.999592922775665</c:v>
                </c:pt>
                <c:pt idx="1742">
                  <c:v>0.999593498039583</c:v>
                </c:pt>
                <c:pt idx="1743">
                  <c:v>0.999594073303502</c:v>
                </c:pt>
                <c:pt idx="1744">
                  <c:v>0.999594580315769</c:v>
                </c:pt>
                <c:pt idx="1745">
                  <c:v>0.999595233581575</c:v>
                </c:pt>
                <c:pt idx="1746">
                  <c:v>0.999595823470848</c:v>
                </c:pt>
                <c:pt idx="1747">
                  <c:v>0.999596393859648</c:v>
                </c:pt>
                <c:pt idx="1748">
                  <c:v>0.999596900871916</c:v>
                </c:pt>
                <c:pt idx="1749">
                  <c:v>0.999597471260716</c:v>
                </c:pt>
                <c:pt idx="1750">
                  <c:v>0.999598090400697</c:v>
                </c:pt>
                <c:pt idx="1751">
                  <c:v>0.99959858278761</c:v>
                </c:pt>
                <c:pt idx="1752">
                  <c:v>0.999599045923816</c:v>
                </c:pt>
                <c:pt idx="1753">
                  <c:v>0.999599518810257</c:v>
                </c:pt>
                <c:pt idx="1754">
                  <c:v>0.999600050198115</c:v>
                </c:pt>
                <c:pt idx="1755">
                  <c:v>0.999600474333377</c:v>
                </c:pt>
                <c:pt idx="1756">
                  <c:v>0.999600903343757</c:v>
                </c:pt>
                <c:pt idx="1757">
                  <c:v>0.999601288478075</c:v>
                </c:pt>
                <c:pt idx="1758">
                  <c:v>0.99960182474105</c:v>
                </c:pt>
                <c:pt idx="1759">
                  <c:v>0.999602175749543</c:v>
                </c:pt>
                <c:pt idx="1760">
                  <c:v>0.999602531633153</c:v>
                </c:pt>
                <c:pt idx="1761">
                  <c:v>0.999602882641646</c:v>
                </c:pt>
                <c:pt idx="1762">
                  <c:v>0.999603228775021</c:v>
                </c:pt>
                <c:pt idx="1763">
                  <c:v>0.999603613909339</c:v>
                </c:pt>
                <c:pt idx="1764">
                  <c:v>0.999603891791063</c:v>
                </c:pt>
                <c:pt idx="1765">
                  <c:v>0.999604252549791</c:v>
                </c:pt>
                <c:pt idx="1766">
                  <c:v>0.999604657184582</c:v>
                </c:pt>
                <c:pt idx="1767">
                  <c:v>0.999605008193074</c:v>
                </c:pt>
                <c:pt idx="1768">
                  <c:v>0.999605437203454</c:v>
                </c:pt>
                <c:pt idx="1769">
                  <c:v>0.999605846713363</c:v>
                </c:pt>
                <c:pt idx="1770">
                  <c:v>0.999606187971619</c:v>
                </c:pt>
                <c:pt idx="1771">
                  <c:v>0.999606626732235</c:v>
                </c:pt>
                <c:pt idx="1772">
                  <c:v>0.999606958240256</c:v>
                </c:pt>
                <c:pt idx="1773">
                  <c:v>0.999607240997098</c:v>
                </c:pt>
                <c:pt idx="1774">
                  <c:v>0.99960761638118</c:v>
                </c:pt>
                <c:pt idx="1775">
                  <c:v>0.999607982015027</c:v>
                </c:pt>
                <c:pt idx="1776">
                  <c:v>0.999608357399109</c:v>
                </c:pt>
                <c:pt idx="1777">
                  <c:v>0.99960873765831</c:v>
                </c:pt>
                <c:pt idx="1778">
                  <c:v>0.999609220294987</c:v>
                </c:pt>
                <c:pt idx="1779">
                  <c:v>0.999609659055603</c:v>
                </c:pt>
                <c:pt idx="1780">
                  <c:v>0.999610039314804</c:v>
                </c:pt>
                <c:pt idx="1781">
                  <c:v>0.999610443949594</c:v>
                </c:pt>
                <c:pt idx="1782">
                  <c:v>0.999610863209738</c:v>
                </c:pt>
                <c:pt idx="1783">
                  <c:v>0.999611214218231</c:v>
                </c:pt>
                <c:pt idx="1784">
                  <c:v>0.999611599352549</c:v>
                </c:pt>
                <c:pt idx="1785">
                  <c:v>0.999611960111278</c:v>
                </c:pt>
                <c:pt idx="1786">
                  <c:v>0.999612291619299</c:v>
                </c:pt>
                <c:pt idx="1787">
                  <c:v>0.999612667003381</c:v>
                </c:pt>
                <c:pt idx="1788">
                  <c:v>0.999613047262582</c:v>
                </c:pt>
                <c:pt idx="1789">
                  <c:v>0.999613354395013</c:v>
                </c:pt>
                <c:pt idx="1790">
                  <c:v>0.999613700528388</c:v>
                </c:pt>
                <c:pt idx="1791">
                  <c:v>0.999613997910583</c:v>
                </c:pt>
                <c:pt idx="1792">
                  <c:v>0.999614344043958</c:v>
                </c:pt>
                <c:pt idx="1793">
                  <c:v>0.999614631675917</c:v>
                </c:pt>
                <c:pt idx="1794">
                  <c:v>0.999614919307876</c:v>
                </c:pt>
                <c:pt idx="1795">
                  <c:v>0.999615294691959</c:v>
                </c:pt>
                <c:pt idx="1796">
                  <c:v>0.9996155774488</c:v>
                </c:pt>
                <c:pt idx="1797">
                  <c:v>0.999615884581231</c:v>
                </c:pt>
                <c:pt idx="1798">
                  <c:v>0.999616211214134</c:v>
                </c:pt>
                <c:pt idx="1799">
                  <c:v>0.999616479345622</c:v>
                </c:pt>
                <c:pt idx="1800">
                  <c:v>0.999616786478053</c:v>
                </c:pt>
                <c:pt idx="1801">
                  <c:v>0.999617059484658</c:v>
                </c:pt>
                <c:pt idx="1802">
                  <c:v>0.999617439743859</c:v>
                </c:pt>
                <c:pt idx="1803">
                  <c:v>0.999617712750464</c:v>
                </c:pt>
                <c:pt idx="1804">
                  <c:v>0.999618015007778</c:v>
                </c:pt>
                <c:pt idx="1805">
                  <c:v>0.999618356266034</c:v>
                </c:pt>
                <c:pt idx="1806">
                  <c:v>0.999618658523348</c:v>
                </c:pt>
                <c:pt idx="1807">
                  <c:v>0.999618990031369</c:v>
                </c:pt>
                <c:pt idx="1808">
                  <c:v>0.999619258162856</c:v>
                </c:pt>
                <c:pt idx="1809">
                  <c:v>0.999619565295287</c:v>
                </c:pt>
                <c:pt idx="1810">
                  <c:v>0.999619935804252</c:v>
                </c:pt>
                <c:pt idx="1811">
                  <c:v>0.999620242936683</c:v>
                </c:pt>
                <c:pt idx="1812">
                  <c:v>0.999620569569586</c:v>
                </c:pt>
                <c:pt idx="1813">
                  <c:v>0.999620949828786</c:v>
                </c:pt>
                <c:pt idx="1814">
                  <c:v>0.999621281336807</c:v>
                </c:pt>
                <c:pt idx="1815">
                  <c:v>0.999621642095536</c:v>
                </c:pt>
                <c:pt idx="1816">
                  <c:v>0.999621983353793</c:v>
                </c:pt>
                <c:pt idx="1817">
                  <c:v>0.999622387988583</c:v>
                </c:pt>
                <c:pt idx="1818">
                  <c:v>0.999622758497548</c:v>
                </c:pt>
                <c:pt idx="1819">
                  <c:v>0.999623090005568</c:v>
                </c:pt>
                <c:pt idx="1820">
                  <c:v>0.999623450764297</c:v>
                </c:pt>
                <c:pt idx="1821">
                  <c:v>0.999623845648851</c:v>
                </c:pt>
                <c:pt idx="1822">
                  <c:v>0.999624240533406</c:v>
                </c:pt>
                <c:pt idx="1823">
                  <c:v>0.99962461104237</c:v>
                </c:pt>
                <c:pt idx="1824">
                  <c:v>0.999625127804874</c:v>
                </c:pt>
                <c:pt idx="1825">
                  <c:v>0.999625620191787</c:v>
                </c:pt>
                <c:pt idx="1826">
                  <c:v>0.999626063827521</c:v>
                </c:pt>
                <c:pt idx="1827">
                  <c:v>0.999626502588137</c:v>
                </c:pt>
                <c:pt idx="1828">
                  <c:v>0.999626980349696</c:v>
                </c:pt>
                <c:pt idx="1829">
                  <c:v>0.999627428860548</c:v>
                </c:pt>
                <c:pt idx="1830">
                  <c:v>0.999628004124467</c:v>
                </c:pt>
                <c:pt idx="1831">
                  <c:v>0.999628511136734</c:v>
                </c:pt>
                <c:pt idx="1832">
                  <c:v>0.999629013273883</c:v>
                </c:pt>
                <c:pt idx="1833">
                  <c:v>0.999629447159381</c:v>
                </c:pt>
                <c:pt idx="1834">
                  <c:v>0.999629993172592</c:v>
                </c:pt>
                <c:pt idx="1835">
                  <c:v>0.999630505059977</c:v>
                </c:pt>
                <c:pt idx="1836">
                  <c:v>0.999630968196183</c:v>
                </c:pt>
                <c:pt idx="1837">
                  <c:v>0.999631509334276</c:v>
                </c:pt>
                <c:pt idx="1838">
                  <c:v>0.999631996846072</c:v>
                </c:pt>
                <c:pt idx="1839">
                  <c:v>0.99963243073157</c:v>
                </c:pt>
                <c:pt idx="1840">
                  <c:v>0.999632927993601</c:v>
                </c:pt>
                <c:pt idx="1841">
                  <c:v>0.999633396004925</c:v>
                </c:pt>
                <c:pt idx="1842">
                  <c:v>0.999633834765541</c:v>
                </c:pt>
                <c:pt idx="1843">
                  <c:v>0.999634258900803</c:v>
                </c:pt>
                <c:pt idx="1844">
                  <c:v>0.999634658660475</c:v>
                </c:pt>
                <c:pt idx="1845">
                  <c:v>0.999635053545029</c:v>
                </c:pt>
                <c:pt idx="1846">
                  <c:v>0.999635506930999</c:v>
                </c:pt>
                <c:pt idx="1847">
                  <c:v>0.999635896940435</c:v>
                </c:pt>
                <c:pt idx="1848">
                  <c:v>0.999636282074754</c:v>
                </c:pt>
                <c:pt idx="1849">
                  <c:v>0.999636662333954</c:v>
                </c:pt>
                <c:pt idx="1850">
                  <c:v>0.999637144970632</c:v>
                </c:pt>
                <c:pt idx="1851">
                  <c:v>0.999637666608253</c:v>
                </c:pt>
                <c:pt idx="1852">
                  <c:v>0.999638134619577</c:v>
                </c:pt>
                <c:pt idx="1853">
                  <c:v>0.999638646506962</c:v>
                </c:pt>
                <c:pt idx="1854">
                  <c:v>0.999639134018757</c:v>
                </c:pt>
                <c:pt idx="1855">
                  <c:v>0.99963953377843</c:v>
                </c:pt>
                <c:pt idx="1856">
                  <c:v>0.999639992039517</c:v>
                </c:pt>
                <c:pt idx="1857">
                  <c:v>0.999640308922184</c:v>
                </c:pt>
                <c:pt idx="1858">
                  <c:v>0.999640635555087</c:v>
                </c:pt>
                <c:pt idx="1859">
                  <c:v>0.999641064565467</c:v>
                </c:pt>
                <c:pt idx="1860">
                  <c:v>0.999641405823724</c:v>
                </c:pt>
                <c:pt idx="1861">
                  <c:v>0.999641732456627</c:v>
                </c:pt>
                <c:pt idx="1862">
                  <c:v>0.999642049339294</c:v>
                </c:pt>
                <c:pt idx="1863">
                  <c:v>0.999642302845428</c:v>
                </c:pt>
                <c:pt idx="1864">
                  <c:v>0.999642624603213</c:v>
                </c:pt>
                <c:pt idx="1865">
                  <c:v>0.999642878109347</c:v>
                </c:pt>
                <c:pt idx="1866">
                  <c:v>0.999643282744137</c:v>
                </c:pt>
                <c:pt idx="1867">
                  <c:v>0.99964360937704</c:v>
                </c:pt>
                <c:pt idx="1868">
                  <c:v>0.999643955510414</c:v>
                </c:pt>
                <c:pt idx="1869">
                  <c:v>0.999644335769615</c:v>
                </c:pt>
                <c:pt idx="1870">
                  <c:v>0.999644642902046</c:v>
                </c:pt>
                <c:pt idx="1871">
                  <c:v>0.999644857407236</c:v>
                </c:pt>
                <c:pt idx="1872">
                  <c:v>0.999645184040139</c:v>
                </c:pt>
                <c:pt idx="1873">
                  <c:v>0.999645554549104</c:v>
                </c:pt>
                <c:pt idx="1874">
                  <c:v>0.999645954308776</c:v>
                </c:pt>
                <c:pt idx="1875">
                  <c:v>0.999646329692858</c:v>
                </c:pt>
                <c:pt idx="1876">
                  <c:v>0.9996468025793</c:v>
                </c:pt>
                <c:pt idx="1877">
                  <c:v>0.999647226714562</c:v>
                </c:pt>
                <c:pt idx="1878">
                  <c:v>0.999647616723998</c:v>
                </c:pt>
                <c:pt idx="1879">
                  <c:v>0.999647972607609</c:v>
                </c:pt>
                <c:pt idx="1880">
                  <c:v>0.999648382117517</c:v>
                </c:pt>
                <c:pt idx="1881">
                  <c:v>0.999648669749477</c:v>
                </c:pt>
                <c:pt idx="1882">
                  <c:v>0.999649030508205</c:v>
                </c:pt>
                <c:pt idx="1883">
                  <c:v>0.999649459518585</c:v>
                </c:pt>
                <c:pt idx="1884">
                  <c:v>0.999649873903612</c:v>
                </c:pt>
                <c:pt idx="1885">
                  <c:v>0.999650302913992</c:v>
                </c:pt>
                <c:pt idx="1886">
                  <c:v>0.999650707548782</c:v>
                </c:pt>
                <c:pt idx="1887">
                  <c:v>0.999651121933808</c:v>
                </c:pt>
                <c:pt idx="1888">
                  <c:v>0.99965149731789</c:v>
                </c:pt>
                <c:pt idx="1889">
                  <c:v>0.99965192632827</c:v>
                </c:pt>
                <c:pt idx="1890">
                  <c:v>0.999652316337707</c:v>
                </c:pt>
                <c:pt idx="1891">
                  <c:v>0.999652755098323</c:v>
                </c:pt>
                <c:pt idx="1892">
                  <c:v>0.999653110981933</c:v>
                </c:pt>
                <c:pt idx="1893">
                  <c:v>0.999653510741606</c:v>
                </c:pt>
                <c:pt idx="1894">
                  <c:v>0.999653866625216</c:v>
                </c:pt>
                <c:pt idx="1895">
                  <c:v>0.99965431026095</c:v>
                </c:pt>
                <c:pt idx="1896">
                  <c:v>0.999654656394325</c:v>
                </c:pt>
                <c:pt idx="1897">
                  <c:v>0.999655075654469</c:v>
                </c:pt>
                <c:pt idx="1898">
                  <c:v>0.999655421787844</c:v>
                </c:pt>
                <c:pt idx="1899">
                  <c:v>0.999655782546573</c:v>
                </c:pt>
                <c:pt idx="1900">
                  <c:v>0.999656196931599</c:v>
                </c:pt>
                <c:pt idx="1901">
                  <c:v>0.999656616191743</c:v>
                </c:pt>
                <c:pt idx="1902">
                  <c:v>0.99965712320401</c:v>
                </c:pt>
                <c:pt idx="1903">
                  <c:v>0.999657542464154</c:v>
                </c:pt>
                <c:pt idx="1904">
                  <c:v>0.999658000725242</c:v>
                </c:pt>
                <c:pt idx="1905">
                  <c:v>0.999658361483971</c:v>
                </c:pt>
                <c:pt idx="1906">
                  <c:v>0.999658731992935</c:v>
                </c:pt>
                <c:pt idx="1907">
                  <c:v>0.99965905375072</c:v>
                </c:pt>
                <c:pt idx="1908">
                  <c:v>0.999659399884095</c:v>
                </c:pt>
                <c:pt idx="1909">
                  <c:v>0.99965974601747</c:v>
                </c:pt>
                <c:pt idx="1910">
                  <c:v>0.999660077525491</c:v>
                </c:pt>
                <c:pt idx="1911">
                  <c:v>0.999660443159337</c:v>
                </c:pt>
                <c:pt idx="1912">
                  <c:v>0.99966074541665</c:v>
                </c:pt>
                <c:pt idx="1913">
                  <c:v>0.999661081799789</c:v>
                </c:pt>
                <c:pt idx="1914">
                  <c:v>0.999661476684344</c:v>
                </c:pt>
                <c:pt idx="1915">
                  <c:v>0.999661856943544</c:v>
                </c:pt>
                <c:pt idx="1916">
                  <c:v>0.999662246952981</c:v>
                </c:pt>
                <c:pt idx="1917">
                  <c:v>0.99966270033895</c:v>
                </c:pt>
                <c:pt idx="1918">
                  <c:v>0.999663114723976</c:v>
                </c:pt>
                <c:pt idx="1919">
                  <c:v>0.99966355835971</c:v>
                </c:pt>
                <c:pt idx="1920">
                  <c:v>0.999664001995444</c:v>
                </c:pt>
                <c:pt idx="1921">
                  <c:v>0.999664470006768</c:v>
                </c:pt>
                <c:pt idx="1922">
                  <c:v>0.999664908767384</c:v>
                </c:pt>
                <c:pt idx="1923">
                  <c:v>0.999665367028472</c:v>
                </c:pt>
                <c:pt idx="1924">
                  <c:v>0.999665796038852</c:v>
                </c:pt>
                <c:pt idx="1925">
                  <c:v>0.999666190923406</c:v>
                </c:pt>
                <c:pt idx="1926">
                  <c:v>0.999666605308432</c:v>
                </c:pt>
                <c:pt idx="1927">
                  <c:v>0.999667073319756</c:v>
                </c:pt>
                <c:pt idx="1928">
                  <c:v>0.999667502330136</c:v>
                </c:pt>
                <c:pt idx="1929">
                  <c:v>0.999667936215634</c:v>
                </c:pt>
                <c:pt idx="1930">
                  <c:v>0.999668321349952</c:v>
                </c:pt>
                <c:pt idx="1931">
                  <c:v>0.999668833237337</c:v>
                </c:pt>
                <c:pt idx="1932">
                  <c:v>0.999669252497481</c:v>
                </c:pt>
                <c:pt idx="1933">
                  <c:v>0.999669632756682</c:v>
                </c:pt>
                <c:pt idx="1934">
                  <c:v>0.999670242146426</c:v>
                </c:pt>
                <c:pt idx="1935">
                  <c:v>0.999670695532396</c:v>
                </c:pt>
                <c:pt idx="1936">
                  <c:v>0.999671173293956</c:v>
                </c:pt>
                <c:pt idx="1937">
                  <c:v>0.999671709556931</c:v>
                </c:pt>
                <c:pt idx="1938">
                  <c:v>0.999672221444316</c:v>
                </c:pt>
                <c:pt idx="1939">
                  <c:v>0.999672708956111</c:v>
                </c:pt>
                <c:pt idx="1940">
                  <c:v>0.999673220843497</c:v>
                </c:pt>
                <c:pt idx="1941">
                  <c:v>0.999673781482061</c:v>
                </c:pt>
                <c:pt idx="1942">
                  <c:v>0.999674395746924</c:v>
                </c:pt>
                <c:pt idx="1943">
                  <c:v>0.999675005136668</c:v>
                </c:pt>
                <c:pt idx="1944">
                  <c:v>0.99967559502594</c:v>
                </c:pt>
                <c:pt idx="1945">
                  <c:v>0.999676150789387</c:v>
                </c:pt>
                <c:pt idx="1946">
                  <c:v>0.999676657801655</c:v>
                </c:pt>
                <c:pt idx="1947">
                  <c:v>0.999677140438332</c:v>
                </c:pt>
                <c:pt idx="1948">
                  <c:v>0.999677749828077</c:v>
                </c:pt>
                <c:pt idx="1949">
                  <c:v>0.999678227589636</c:v>
                </c:pt>
                <c:pt idx="1950">
                  <c:v>0.999678666350252</c:v>
                </c:pt>
                <c:pt idx="1951">
                  <c:v>0.999679080735278</c:v>
                </c:pt>
                <c:pt idx="1952">
                  <c:v>0.999679587747545</c:v>
                </c:pt>
                <c:pt idx="1953">
                  <c:v>0.999680050883751</c:v>
                </c:pt>
                <c:pt idx="1954">
                  <c:v>0.9996805530209</c:v>
                </c:pt>
                <c:pt idx="1955">
                  <c:v>0.99968103078246</c:v>
                </c:pt>
                <c:pt idx="1956">
                  <c:v>0.999681503668902</c:v>
                </c:pt>
                <c:pt idx="1957">
                  <c:v>0.999682113058646</c:v>
                </c:pt>
                <c:pt idx="1958">
                  <c:v>0.999682649321621</c:v>
                </c:pt>
                <c:pt idx="1959">
                  <c:v>0.999683161209006</c:v>
                </c:pt>
                <c:pt idx="1960">
                  <c:v>0.999683726722689</c:v>
                </c:pt>
                <c:pt idx="1961">
                  <c:v>0.999684165483305</c:v>
                </c:pt>
                <c:pt idx="1962">
                  <c:v>0.999684638369746</c:v>
                </c:pt>
                <c:pt idx="1963">
                  <c:v>0.999685228259019</c:v>
                </c:pt>
                <c:pt idx="1964">
                  <c:v>0.999685696270343</c:v>
                </c:pt>
                <c:pt idx="1965">
                  <c:v>0.999686105780251</c:v>
                </c:pt>
                <c:pt idx="1966">
                  <c:v>0.999686661543698</c:v>
                </c:pt>
                <c:pt idx="1967">
                  <c:v>0.999687124679903</c:v>
                </c:pt>
                <c:pt idx="1968">
                  <c:v>0.999687699943822</c:v>
                </c:pt>
                <c:pt idx="1969">
                  <c:v>0.999688163080028</c:v>
                </c:pt>
                <c:pt idx="1970">
                  <c:v>0.999688718843474</c:v>
                </c:pt>
                <c:pt idx="1971">
                  <c:v>0.999689279482039</c:v>
                </c:pt>
                <c:pt idx="1972">
                  <c:v>0.999689752368481</c:v>
                </c:pt>
                <c:pt idx="1973">
                  <c:v>0.99969025450563</c:v>
                </c:pt>
                <c:pt idx="1974">
                  <c:v>0.999690727392072</c:v>
                </c:pt>
                <c:pt idx="1975">
                  <c:v>0.999691195403396</c:v>
                </c:pt>
                <c:pt idx="1976">
                  <c:v>0.99969161466354</c:v>
                </c:pt>
                <c:pt idx="1977">
                  <c:v>0.999692175302104</c:v>
                </c:pt>
                <c:pt idx="1978">
                  <c:v>0.999692696939726</c:v>
                </c:pt>
                <c:pt idx="1979">
                  <c:v>0.99969309182428</c:v>
                </c:pt>
                <c:pt idx="1980">
                  <c:v>0.999693579336075</c:v>
                </c:pt>
                <c:pt idx="1981">
                  <c:v>0.999693964470394</c:v>
                </c:pt>
                <c:pt idx="1982">
                  <c:v>0.99969437885542</c:v>
                </c:pt>
                <c:pt idx="1983">
                  <c:v>0.999694739614149</c:v>
                </c:pt>
                <c:pt idx="1984">
                  <c:v>0.999695032121226</c:v>
                </c:pt>
                <c:pt idx="1985">
                  <c:v>0.999695392879955</c:v>
                </c:pt>
                <c:pt idx="1986">
                  <c:v>0.999695704887504</c:v>
                </c:pt>
                <c:pt idx="1987">
                  <c:v>0.999696138773002</c:v>
                </c:pt>
                <c:pt idx="1988">
                  <c:v>0.999696445905433</c:v>
                </c:pt>
                <c:pt idx="1989">
                  <c:v>0.999696826164633</c:v>
                </c:pt>
                <c:pt idx="1990">
                  <c:v>0.999697211298952</c:v>
                </c:pt>
                <c:pt idx="1991">
                  <c:v>0.999697542806973</c:v>
                </c:pt>
                <c:pt idx="1992">
                  <c:v>0.999697820688696</c:v>
                </c:pt>
                <c:pt idx="1993">
                  <c:v>0.999698059569476</c:v>
                </c:pt>
                <c:pt idx="1994">
                  <c:v>0.999698327700963</c:v>
                </c:pt>
                <c:pt idx="1995">
                  <c:v>0.999698654333866</c:v>
                </c:pt>
                <c:pt idx="1996">
                  <c:v>0.999698971216533</c:v>
                </c:pt>
                <c:pt idx="1997">
                  <c:v>0.999699180846605</c:v>
                </c:pt>
                <c:pt idx="1998">
                  <c:v>0.999699536730216</c:v>
                </c:pt>
                <c:pt idx="1999">
                  <c:v>0.999699868238237</c:v>
                </c:pt>
                <c:pt idx="2000">
                  <c:v>0.999700136369724</c:v>
                </c:pt>
                <c:pt idx="2001">
                  <c:v>0.999700467877745</c:v>
                </c:pt>
                <c:pt idx="2002">
                  <c:v>0.999700760384823</c:v>
                </c:pt>
                <c:pt idx="2003">
                  <c:v>0.999700970014895</c:v>
                </c:pt>
                <c:pt idx="2004">
                  <c:v>0.999701199145439</c:v>
                </c:pt>
                <c:pt idx="2005">
                  <c:v>0.999701525778342</c:v>
                </c:pt>
                <c:pt idx="2006">
                  <c:v>0.999701837785891</c:v>
                </c:pt>
                <c:pt idx="2007">
                  <c:v>0.999702237545563</c:v>
                </c:pt>
                <c:pt idx="2008">
                  <c:v>0.999702515427286</c:v>
                </c:pt>
                <c:pt idx="2009">
                  <c:v>0.999702783558774</c:v>
                </c:pt>
                <c:pt idx="2010">
                  <c:v>0.999703090691205</c:v>
                </c:pt>
                <c:pt idx="2011">
                  <c:v>0.999703427074344</c:v>
                </c:pt>
                <c:pt idx="2012">
                  <c:v>0.999703753707247</c:v>
                </c:pt>
                <c:pt idx="2013">
                  <c:v>0.999704060839678</c:v>
                </c:pt>
                <c:pt idx="2014">
                  <c:v>0.999704363096991</c:v>
                </c:pt>
                <c:pt idx="2015">
                  <c:v>0.99970467510454</c:v>
                </c:pt>
                <c:pt idx="2016">
                  <c:v>0.9997049627365</c:v>
                </c:pt>
                <c:pt idx="2017">
                  <c:v>0.999705245493341</c:v>
                </c:pt>
                <c:pt idx="2018">
                  <c:v>0.999705552625772</c:v>
                </c:pt>
                <c:pt idx="2019">
                  <c:v>0.999705898759147</c:v>
                </c:pt>
                <c:pt idx="2020">
                  <c:v>0.999706205891578</c:v>
                </c:pt>
                <c:pt idx="2021">
                  <c:v>0.999706595901014</c:v>
                </c:pt>
                <c:pt idx="2022">
                  <c:v>0.999706912783681</c:v>
                </c:pt>
                <c:pt idx="2023">
                  <c:v>0.999707151664461</c:v>
                </c:pt>
                <c:pt idx="2024">
                  <c:v>0.999707468547128</c:v>
                </c:pt>
                <c:pt idx="2025">
                  <c:v>0.999707746428852</c:v>
                </c:pt>
                <c:pt idx="2026">
                  <c:v>0.999708048686165</c:v>
                </c:pt>
                <c:pt idx="2027">
                  <c:v>0.999708385069304</c:v>
                </c:pt>
                <c:pt idx="2028">
                  <c:v>0.999708701951971</c:v>
                </c:pt>
                <c:pt idx="2029">
                  <c:v>0.999709028584874</c:v>
                </c:pt>
                <c:pt idx="2030">
                  <c:v>0.999709423469428</c:v>
                </c:pt>
                <c:pt idx="2031">
                  <c:v>0.999709813478865</c:v>
                </c:pt>
                <c:pt idx="2032">
                  <c:v>0.999710222988773</c:v>
                </c:pt>
                <c:pt idx="2033">
                  <c:v>0.999710676374742</c:v>
                </c:pt>
                <c:pt idx="2034">
                  <c:v>0.999710973756938</c:v>
                </c:pt>
                <c:pt idx="2035">
                  <c:v>0.999711315015195</c:v>
                </c:pt>
                <c:pt idx="2036">
                  <c:v>0.999711641648098</c:v>
                </c:pt>
                <c:pt idx="2037">
                  <c:v>0.999711934155175</c:v>
                </c:pt>
                <c:pt idx="2038">
                  <c:v>0.999712265663196</c:v>
                </c:pt>
                <c:pt idx="2039">
                  <c:v>0.999712533794683</c:v>
                </c:pt>
                <c:pt idx="2040">
                  <c:v>0.999712894553412</c:v>
                </c:pt>
                <c:pt idx="2041">
                  <c:v>0.999713162684899</c:v>
                </c:pt>
                <c:pt idx="2042">
                  <c:v>0.999713484442684</c:v>
                </c:pt>
                <c:pt idx="2043">
                  <c:v>0.999713728198582</c:v>
                </c:pt>
                <c:pt idx="2044">
                  <c:v>0.999713918328182</c:v>
                </c:pt>
                <c:pt idx="2045">
                  <c:v>0.999714191334788</c:v>
                </c:pt>
                <c:pt idx="2046">
                  <c:v>0.999714513092573</c:v>
                </c:pt>
                <c:pt idx="2047">
                  <c:v>0.99971478122406</c:v>
                </c:pt>
                <c:pt idx="2048">
                  <c:v>0.99971504448043</c:v>
                </c:pt>
                <c:pt idx="2049">
                  <c:v>0.999715278486092</c:v>
                </c:pt>
                <c:pt idx="2050">
                  <c:v>0.999715600243877</c:v>
                </c:pt>
                <c:pt idx="2051">
                  <c:v>0.999715887875836</c:v>
                </c:pt>
                <c:pt idx="2052">
                  <c:v>0.999716160882442</c:v>
                </c:pt>
                <c:pt idx="2053">
                  <c:v>0.999716443639283</c:v>
                </c:pt>
                <c:pt idx="2054">
                  <c:v>0.999716721521006</c:v>
                </c:pt>
                <c:pt idx="2055">
                  <c:v>0.999717028653437</c:v>
                </c:pt>
                <c:pt idx="2056">
                  <c:v>0.999717257783981</c:v>
                </c:pt>
                <c:pt idx="2057">
                  <c:v>0.999717564916412</c:v>
                </c:pt>
                <c:pt idx="2058">
                  <c:v>0.999717862298608</c:v>
                </c:pt>
                <c:pt idx="2059">
                  <c:v>0.999718110929623</c:v>
                </c:pt>
                <c:pt idx="2060">
                  <c:v>0.999718447312762</c:v>
                </c:pt>
                <c:pt idx="2061">
                  <c:v>0.999718803196373</c:v>
                </c:pt>
                <c:pt idx="2062">
                  <c:v>0.999719139579512</c:v>
                </c:pt>
                <c:pt idx="2063">
                  <c:v>0.999719466212415</c:v>
                </c:pt>
                <c:pt idx="2064">
                  <c:v>0.999719900097913</c:v>
                </c:pt>
                <c:pt idx="2065">
                  <c:v>0.999720275481995</c:v>
                </c:pt>
                <c:pt idx="2066">
                  <c:v>0.999720680116786</c:v>
                </c:pt>
                <c:pt idx="2067">
                  <c:v>0.999721118877402</c:v>
                </c:pt>
                <c:pt idx="2068">
                  <c:v>0.999721523512192</c:v>
                </c:pt>
                <c:pt idx="2069">
                  <c:v>0.999721903771392</c:v>
                </c:pt>
                <c:pt idx="2070">
                  <c:v>0.999722293780829</c:v>
                </c:pt>
                <c:pt idx="2071">
                  <c:v>0.999722800793096</c:v>
                </c:pt>
                <c:pt idx="2072">
                  <c:v>0.999723278554655</c:v>
                </c:pt>
                <c:pt idx="2073">
                  <c:v>0.999723717315271</c:v>
                </c:pt>
                <c:pt idx="2074">
                  <c:v>0.999724214577303</c:v>
                </c:pt>
                <c:pt idx="2075">
                  <c:v>0.999724648462801</c:v>
                </c:pt>
                <c:pt idx="2076">
                  <c:v>0.999725048222473</c:v>
                </c:pt>
                <c:pt idx="2077">
                  <c:v>0.999725399230966</c:v>
                </c:pt>
                <c:pt idx="2078">
                  <c:v>0.999725862367171</c:v>
                </c:pt>
                <c:pt idx="2079">
                  <c:v>0.999726281627316</c:v>
                </c:pt>
                <c:pt idx="2080">
                  <c:v>0.999726691137224</c:v>
                </c:pt>
                <c:pt idx="2081">
                  <c:v>0.999727076271542</c:v>
                </c:pt>
                <c:pt idx="2082">
                  <c:v>0.999727544282866</c:v>
                </c:pt>
                <c:pt idx="2083">
                  <c:v>0.999727983043482</c:v>
                </c:pt>
                <c:pt idx="2084">
                  <c:v>0.999728446179687</c:v>
                </c:pt>
                <c:pt idx="2085">
                  <c:v>0.999728836189124</c:v>
                </c:pt>
                <c:pt idx="2086">
                  <c:v>0.999729182322499</c:v>
                </c:pt>
                <c:pt idx="2087">
                  <c:v>0.999729528455873</c:v>
                </c:pt>
                <c:pt idx="2088">
                  <c:v>0.999729850213658</c:v>
                </c:pt>
                <c:pt idx="2089">
                  <c:v>0.999730167096325</c:v>
                </c:pt>
                <c:pt idx="2090">
                  <c:v>0.999730503479464</c:v>
                </c:pt>
                <c:pt idx="2091">
                  <c:v>0.999730849612839</c:v>
                </c:pt>
                <c:pt idx="2092">
                  <c:v>0.999731161620388</c:v>
                </c:pt>
                <c:pt idx="2093">
                  <c:v>0.999731527254235</c:v>
                </c:pt>
                <c:pt idx="2094">
                  <c:v>0.999731863637374</c:v>
                </c:pt>
                <c:pt idx="2095">
                  <c:v>0.999732107393271</c:v>
                </c:pt>
                <c:pt idx="2096">
                  <c:v>0.999732370649641</c:v>
                </c:pt>
                <c:pt idx="2097">
                  <c:v>0.99973263390601</c:v>
                </c:pt>
                <c:pt idx="2098">
                  <c:v>0.999732902037498</c:v>
                </c:pt>
                <c:pt idx="2099">
                  <c:v>0.999733238420637</c:v>
                </c:pt>
                <c:pt idx="2100">
                  <c:v>0.999733511427242</c:v>
                </c:pt>
                <c:pt idx="2101">
                  <c:v>0.99973380393432</c:v>
                </c:pt>
                <c:pt idx="2102">
                  <c:v>0.999734164693048</c:v>
                </c:pt>
                <c:pt idx="2103">
                  <c:v>0.999734437699654</c:v>
                </c:pt>
                <c:pt idx="2104">
                  <c:v>0.999734720456495</c:v>
                </c:pt>
                <c:pt idx="2105">
                  <c:v>0.999734983712865</c:v>
                </c:pt>
                <c:pt idx="2106">
                  <c:v>0.999735320096003</c:v>
                </c:pt>
                <c:pt idx="2107">
                  <c:v>0.999735646728906</c:v>
                </c:pt>
                <c:pt idx="2108">
                  <c:v>0.999735914860394</c:v>
                </c:pt>
                <c:pt idx="2109">
                  <c:v>0.999736197617235</c:v>
                </c:pt>
                <c:pt idx="2110">
                  <c:v>0.9997365681262</c:v>
                </c:pt>
                <c:pt idx="2111">
                  <c:v>0.999736914259575</c:v>
                </c:pt>
                <c:pt idx="2112">
                  <c:v>0.999737309144129</c:v>
                </c:pt>
                <c:pt idx="2113">
                  <c:v>0.999737635777032</c:v>
                </c:pt>
                <c:pt idx="2114">
                  <c:v>0.999738089163002</c:v>
                </c:pt>
                <c:pt idx="2115">
                  <c:v>0.999738440171495</c:v>
                </c:pt>
                <c:pt idx="2116">
                  <c:v>0.999738786304869</c:v>
                </c:pt>
                <c:pt idx="2117">
                  <c:v>0.999739137313362</c:v>
                </c:pt>
                <c:pt idx="2118">
                  <c:v>0.999739444445793</c:v>
                </c:pt>
                <c:pt idx="2119">
                  <c:v>0.99973976132846</c:v>
                </c:pt>
                <c:pt idx="2120">
                  <c:v>0.999740224464666</c:v>
                </c:pt>
                <c:pt idx="2121">
                  <c:v>0.999740531597097</c:v>
                </c:pt>
                <c:pt idx="2122">
                  <c:v>0.999740984983067</c:v>
                </c:pt>
                <c:pt idx="2123">
                  <c:v>0.999741365242267</c:v>
                </c:pt>
                <c:pt idx="2124">
                  <c:v>0.999741784502411</c:v>
                </c:pt>
                <c:pt idx="2125">
                  <c:v>0.999742262263971</c:v>
                </c:pt>
                <c:pt idx="2126">
                  <c:v>0.999742681524115</c:v>
                </c:pt>
                <c:pt idx="2127">
                  <c:v>0.999743183661264</c:v>
                </c:pt>
                <c:pt idx="2128">
                  <c:v>0.999743637047234</c:v>
                </c:pt>
                <c:pt idx="2129">
                  <c:v>0.999744090433204</c:v>
                </c:pt>
                <c:pt idx="2130">
                  <c:v>0.999744490192876</c:v>
                </c:pt>
                <c:pt idx="2131">
                  <c:v>0.9997449582042</c:v>
                </c:pt>
                <c:pt idx="2132">
                  <c:v>0.999745392089698</c:v>
                </c:pt>
                <c:pt idx="2133">
                  <c:v>0.999745850350786</c:v>
                </c:pt>
                <c:pt idx="2134">
                  <c:v>0.999746371988407</c:v>
                </c:pt>
                <c:pt idx="2135">
                  <c:v>0.999746874125556</c:v>
                </c:pt>
                <c:pt idx="2136">
                  <c:v>0.999747381137823</c:v>
                </c:pt>
                <c:pt idx="2137">
                  <c:v>0.999747922275916</c:v>
                </c:pt>
                <c:pt idx="2138">
                  <c:v>0.999748521915425</c:v>
                </c:pt>
                <c:pt idx="2139">
                  <c:v>0.9997490581784</c:v>
                </c:pt>
                <c:pt idx="2140">
                  <c:v>0.999749579816021</c:v>
                </c:pt>
                <c:pt idx="2141">
                  <c:v>0.999750042952227</c:v>
                </c:pt>
                <c:pt idx="2142">
                  <c:v>0.999750632841499</c:v>
                </c:pt>
                <c:pt idx="2143">
                  <c:v>0.999751100852823</c:v>
                </c:pt>
                <c:pt idx="2144">
                  <c:v>0.999751680991859</c:v>
                </c:pt>
                <c:pt idx="2145">
                  <c:v>0.999752183129009</c:v>
                </c:pt>
                <c:pt idx="2146">
                  <c:v>0.999752690141276</c:v>
                </c:pt>
                <c:pt idx="2147">
                  <c:v>0.999753167902836</c:v>
                </c:pt>
                <c:pt idx="2148">
                  <c:v>0.999753592038098</c:v>
                </c:pt>
                <c:pt idx="2149">
                  <c:v>0.999754118550837</c:v>
                </c:pt>
                <c:pt idx="2150">
                  <c:v>0.999754615812868</c:v>
                </c:pt>
                <c:pt idx="2151">
                  <c:v>0.999755059448602</c:v>
                </c:pt>
                <c:pt idx="2152">
                  <c:v>0.999755390956623</c:v>
                </c:pt>
                <c:pt idx="2153">
                  <c:v>0.999755790716295</c:v>
                </c:pt>
                <c:pt idx="2154">
                  <c:v>0.999756156350142</c:v>
                </c:pt>
                <c:pt idx="2155">
                  <c:v>0.999756512233753</c:v>
                </c:pt>
                <c:pt idx="2156">
                  <c:v>0.999756931493897</c:v>
                </c:pt>
                <c:pt idx="2157">
                  <c:v>0.999757311753097</c:v>
                </c:pt>
                <c:pt idx="2158">
                  <c:v>0.999757623760646</c:v>
                </c:pt>
                <c:pt idx="2159">
                  <c:v>0.99975809177197</c:v>
                </c:pt>
                <c:pt idx="2160">
                  <c:v>0.99975849640676</c:v>
                </c:pt>
                <c:pt idx="2161">
                  <c:v>0.99975875966313</c:v>
                </c:pt>
                <c:pt idx="2162">
                  <c:v>0.999759100921386</c:v>
                </c:pt>
                <c:pt idx="2163">
                  <c:v>0.999759442179643</c:v>
                </c:pt>
                <c:pt idx="2164">
                  <c:v>0.999759827313962</c:v>
                </c:pt>
                <c:pt idx="2165">
                  <c:v>0.999760168572219</c:v>
                </c:pt>
                <c:pt idx="2166">
                  <c:v>0.999760548831419</c:v>
                </c:pt>
                <c:pt idx="2167">
                  <c:v>0.99976088033944</c:v>
                </c:pt>
                <c:pt idx="2168">
                  <c:v>0.999761167971399</c:v>
                </c:pt>
                <c:pt idx="2169">
                  <c:v>0.999761557980836</c:v>
                </c:pt>
                <c:pt idx="2170">
                  <c:v>0.999761865113267</c:v>
                </c:pt>
                <c:pt idx="2171">
                  <c:v>0.999762201496406</c:v>
                </c:pt>
                <c:pt idx="2172">
                  <c:v>0.999762586630724</c:v>
                </c:pt>
                <c:pt idx="2173">
                  <c:v>0.999762913263627</c:v>
                </c:pt>
                <c:pt idx="2174">
                  <c:v>0.999763303273063</c:v>
                </c:pt>
                <c:pt idx="2175">
                  <c:v>0.999763727408325</c:v>
                </c:pt>
                <c:pt idx="2176">
                  <c:v>0.999764093042172</c:v>
                </c:pt>
                <c:pt idx="2177">
                  <c:v>0.999764429425311</c:v>
                </c:pt>
                <c:pt idx="2178">
                  <c:v>0.999764838935219</c:v>
                </c:pt>
                <c:pt idx="2179">
                  <c:v>0.999765116816943</c:v>
                </c:pt>
                <c:pt idx="2180">
                  <c:v>0.99976540932402</c:v>
                </c:pt>
                <c:pt idx="2181">
                  <c:v>0.999765750582277</c:v>
                </c:pt>
                <c:pt idx="2182">
                  <c:v>0.999765999213292</c:v>
                </c:pt>
                <c:pt idx="2183">
                  <c:v>0.99976631609596</c:v>
                </c:pt>
                <c:pt idx="2184">
                  <c:v>0.999766618353273</c:v>
                </c:pt>
                <c:pt idx="2185">
                  <c:v>0.999766871859406</c:v>
                </c:pt>
                <c:pt idx="2186">
                  <c:v>0.999767135115776</c:v>
                </c:pt>
                <c:pt idx="2187">
                  <c:v>0.999767417872617</c:v>
                </c:pt>
                <c:pt idx="2188">
                  <c:v>0.999767759130874</c:v>
                </c:pt>
                <c:pt idx="2189">
                  <c:v>0.999768051637951</c:v>
                </c:pt>
                <c:pt idx="2190">
                  <c:v>0.999768334394793</c:v>
                </c:pt>
                <c:pt idx="2191">
                  <c:v>0.999768685403285</c:v>
                </c:pt>
                <c:pt idx="2192">
                  <c:v>0.99976908028784</c:v>
                </c:pt>
                <c:pt idx="2193">
                  <c:v>0.999769377670035</c:v>
                </c:pt>
                <c:pt idx="2194">
                  <c:v>0.999769709178056</c:v>
                </c:pt>
                <c:pt idx="2195">
                  <c:v>0.999769967559308</c:v>
                </c:pt>
                <c:pt idx="2196">
                  <c:v>0.999770274691739</c:v>
                </c:pt>
                <c:pt idx="2197">
                  <c:v>0.999770547698344</c:v>
                </c:pt>
                <c:pt idx="2198">
                  <c:v>0.999770879206365</c:v>
                </c:pt>
                <c:pt idx="2199">
                  <c:v>0.999771210714386</c:v>
                </c:pt>
                <c:pt idx="2200">
                  <c:v>0.999771493471227</c:v>
                </c:pt>
                <c:pt idx="2201">
                  <c:v>0.999771737227125</c:v>
                </c:pt>
                <c:pt idx="2202">
                  <c:v>0.999771976107905</c:v>
                </c:pt>
                <c:pt idx="2203">
                  <c:v>0.999772200363331</c:v>
                </c:pt>
                <c:pt idx="2204">
                  <c:v>0.999772492870408</c:v>
                </c:pt>
                <c:pt idx="2205">
                  <c:v>0.999772722000952</c:v>
                </c:pt>
                <c:pt idx="2206">
                  <c:v>0.999772975507086</c:v>
                </c:pt>
                <c:pt idx="2207">
                  <c:v>0.999773229013219</c:v>
                </c:pt>
                <c:pt idx="2208">
                  <c:v>0.999773467893999</c:v>
                </c:pt>
                <c:pt idx="2209">
                  <c:v>0.999773731150369</c:v>
                </c:pt>
                <c:pt idx="2210">
                  <c:v>0.999773916404851</c:v>
                </c:pt>
                <c:pt idx="2211">
                  <c:v>0.999774121159805</c:v>
                </c:pt>
                <c:pt idx="2212">
                  <c:v>0.999774325914759</c:v>
                </c:pt>
                <c:pt idx="2213">
                  <c:v>0.999774525794595</c:v>
                </c:pt>
                <c:pt idx="2214">
                  <c:v>0.999774832927026</c:v>
                </c:pt>
                <c:pt idx="2215">
                  <c:v>0.999775125434104</c:v>
                </c:pt>
                <c:pt idx="2216">
                  <c:v>0.999775335064176</c:v>
                </c:pt>
                <c:pt idx="2217">
                  <c:v>0.999775544694248</c:v>
                </c:pt>
                <c:pt idx="2218">
                  <c:v>0.999775734823848</c:v>
                </c:pt>
                <c:pt idx="2219">
                  <c:v>0.999776012705571</c:v>
                </c:pt>
                <c:pt idx="2220">
                  <c:v>0.999776295462413</c:v>
                </c:pt>
                <c:pt idx="2221">
                  <c:v>0.999776568469018</c:v>
                </c:pt>
                <c:pt idx="2222">
                  <c:v>0.999776841475624</c:v>
                </c:pt>
                <c:pt idx="2223">
                  <c:v>0.999777114482229</c:v>
                </c:pt>
                <c:pt idx="2224">
                  <c:v>0.999777377738599</c:v>
                </c:pt>
                <c:pt idx="2225">
                  <c:v>0.999777699496384</c:v>
                </c:pt>
                <c:pt idx="2226">
                  <c:v>0.999778050504876</c:v>
                </c:pt>
                <c:pt idx="2227">
                  <c:v>0.999778323511482</c:v>
                </c:pt>
                <c:pt idx="2228">
                  <c:v>0.999778694020446</c:v>
                </c:pt>
                <c:pt idx="2229">
                  <c:v>0.999779045028939</c:v>
                </c:pt>
                <c:pt idx="2230">
                  <c:v>0.999779396037432</c:v>
                </c:pt>
                <c:pt idx="2231">
                  <c:v>0.99977978117175</c:v>
                </c:pt>
                <c:pt idx="2232">
                  <c:v>0.999780195556777</c:v>
                </c:pt>
                <c:pt idx="2233">
                  <c:v>0.99978063919251</c:v>
                </c:pt>
                <c:pt idx="2234">
                  <c:v>0.999780985325885</c:v>
                </c:pt>
                <c:pt idx="2235">
                  <c:v>0.999781438711855</c:v>
                </c:pt>
                <c:pt idx="2236">
                  <c:v>0.999781779970112</c:v>
                </c:pt>
                <c:pt idx="2237">
                  <c:v>0.999782077352307</c:v>
                </c:pt>
                <c:pt idx="2238">
                  <c:v>0.999782457611507</c:v>
                </c:pt>
                <c:pt idx="2239">
                  <c:v>0.999782823245354</c:v>
                </c:pt>
                <c:pt idx="2240">
                  <c:v>0.999783193754319</c:v>
                </c:pt>
                <c:pt idx="2241">
                  <c:v>0.999783569138401</c:v>
                </c:pt>
                <c:pt idx="2242">
                  <c:v>0.999783983523427</c:v>
                </c:pt>
                <c:pt idx="2243">
                  <c:v>0.999784344282156</c:v>
                </c:pt>
                <c:pt idx="2244">
                  <c:v>0.999784729416474</c:v>
                </c:pt>
                <c:pt idx="2245">
                  <c:v>0.999785017048434</c:v>
                </c:pt>
                <c:pt idx="2246">
                  <c:v>0.999785411932988</c:v>
                </c:pt>
                <c:pt idx="2247">
                  <c:v>0.999785714190301</c:v>
                </c:pt>
                <c:pt idx="2248">
                  <c:v>0.999785992072025</c:v>
                </c:pt>
                <c:pt idx="2249">
                  <c:v>0.999786279703984</c:v>
                </c:pt>
                <c:pt idx="2250">
                  <c:v>0.999786620962241</c:v>
                </c:pt>
                <c:pt idx="2251">
                  <c:v>0.999786971970734</c:v>
                </c:pt>
                <c:pt idx="2252">
                  <c:v>0.999787259602693</c:v>
                </c:pt>
                <c:pt idx="2253">
                  <c:v>0.99978755210977</c:v>
                </c:pt>
                <c:pt idx="2254">
                  <c:v>0.999787898243145</c:v>
                </c:pt>
                <c:pt idx="2255">
                  <c:v>0.999788259001874</c:v>
                </c:pt>
                <c:pt idx="2256">
                  <c:v>0.999788610010366</c:v>
                </c:pt>
                <c:pt idx="2257">
                  <c:v>0.999788936643269</c:v>
                </c:pt>
                <c:pt idx="2258">
                  <c:v>0.999789248650818</c:v>
                </c:pt>
                <c:pt idx="2259">
                  <c:v>0.999789653285609</c:v>
                </c:pt>
                <c:pt idx="2260">
                  <c:v>0.999790009169219</c:v>
                </c:pt>
                <c:pt idx="2261">
                  <c:v>0.999790301676297</c:v>
                </c:pt>
                <c:pt idx="2262">
                  <c:v>0.999790677060379</c:v>
                </c:pt>
                <c:pt idx="2263">
                  <c:v>0.999791101195641</c:v>
                </c:pt>
                <c:pt idx="2264">
                  <c:v>0.999791491205078</c:v>
                </c:pt>
                <c:pt idx="2265">
                  <c:v>0.999791749586329</c:v>
                </c:pt>
                <c:pt idx="2266">
                  <c:v>0.999792178596709</c:v>
                </c:pt>
                <c:pt idx="2267">
                  <c:v>0.999792553980792</c:v>
                </c:pt>
                <c:pt idx="2268">
                  <c:v>0.999792953740464</c:v>
                </c:pt>
                <c:pt idx="2269">
                  <c:v>0.999793285248485</c:v>
                </c:pt>
                <c:pt idx="2270">
                  <c:v>0.999793646007213</c:v>
                </c:pt>
                <c:pt idx="2271">
                  <c:v>0.999794040891768</c:v>
                </c:pt>
                <c:pt idx="2272">
                  <c:v>0.999794348024199</c:v>
                </c:pt>
                <c:pt idx="2273">
                  <c:v>0.999794801410169</c:v>
                </c:pt>
                <c:pt idx="2274">
                  <c:v>0.999795128043072</c:v>
                </c:pt>
                <c:pt idx="2275">
                  <c:v>0.99979556192857</c:v>
                </c:pt>
                <c:pt idx="2276">
                  <c:v>0.999796064065719</c:v>
                </c:pt>
                <c:pt idx="2277">
                  <c:v>0.999796351697678</c:v>
                </c:pt>
                <c:pt idx="2278">
                  <c:v>0.999796727081761</c:v>
                </c:pt>
                <c:pt idx="2279">
                  <c:v>0.999797097590725</c:v>
                </c:pt>
                <c:pt idx="2280">
                  <c:v>0.999797453474336</c:v>
                </c:pt>
                <c:pt idx="2281">
                  <c:v>0.999797755731649</c:v>
                </c:pt>
                <c:pt idx="2282">
                  <c:v>0.999798140865968</c:v>
                </c:pt>
                <c:pt idx="2283">
                  <c:v>0.999798584501702</c:v>
                </c:pt>
                <c:pt idx="2284">
                  <c:v>0.999798940385312</c:v>
                </c:pt>
                <c:pt idx="2285">
                  <c:v>0.999799315769395</c:v>
                </c:pt>
                <c:pt idx="2286">
                  <c:v>0.999799725279303</c:v>
                </c:pt>
                <c:pt idx="2287">
                  <c:v>0.99980001778638</c:v>
                </c:pt>
                <c:pt idx="2288">
                  <c:v>0.999800485797704</c:v>
                </c:pt>
                <c:pt idx="2289">
                  <c:v>0.999800802680371</c:v>
                </c:pt>
                <c:pt idx="2290">
                  <c:v>0.999801207315161</c:v>
                </c:pt>
                <c:pt idx="2291">
                  <c:v>0.999801665576249</c:v>
                </c:pt>
                <c:pt idx="2292">
                  <c:v>0.999802099461747</c:v>
                </c:pt>
                <c:pt idx="2293">
                  <c:v>0.999802430969768</c:v>
                </c:pt>
                <c:pt idx="2294">
                  <c:v>0.999802845354794</c:v>
                </c:pt>
                <c:pt idx="2295">
                  <c:v>0.999803215863759</c:v>
                </c:pt>
                <c:pt idx="2296">
                  <c:v>0.999803542496662</c:v>
                </c:pt>
                <c:pt idx="2297">
                  <c:v>0.999803986132395</c:v>
                </c:pt>
                <c:pt idx="2298">
                  <c:v>0.999804468769073</c:v>
                </c:pt>
                <c:pt idx="2299">
                  <c:v>0.999804863653627</c:v>
                </c:pt>
                <c:pt idx="2300">
                  <c:v>0.9998052634133</c:v>
                </c:pt>
                <c:pt idx="2301">
                  <c:v>0.999805633922264</c:v>
                </c:pt>
                <c:pt idx="2302">
                  <c:v>0.999805960555167</c:v>
                </c:pt>
                <c:pt idx="2303">
                  <c:v>0.999806413941137</c:v>
                </c:pt>
                <c:pt idx="2304">
                  <c:v>0.999806852701753</c:v>
                </c:pt>
                <c:pt idx="2305">
                  <c:v>0.999807271961897</c:v>
                </c:pt>
                <c:pt idx="2306">
                  <c:v>0.999807627845508</c:v>
                </c:pt>
                <c:pt idx="2307">
                  <c:v>0.999808037355416</c:v>
                </c:pt>
                <c:pt idx="2308">
                  <c:v>0.999808485866268</c:v>
                </c:pt>
                <c:pt idx="2309">
                  <c:v>0.999808846624996</c:v>
                </c:pt>
                <c:pt idx="2310">
                  <c:v>0.999809251259787</c:v>
                </c:pt>
                <c:pt idx="2311">
                  <c:v>0.999809655894577</c:v>
                </c:pt>
                <c:pt idx="2312">
                  <c:v>0.999809943526536</c:v>
                </c:pt>
                <c:pt idx="2313">
                  <c:v>0.999810328660854</c:v>
                </c:pt>
                <c:pt idx="2314">
                  <c:v>0.999810757671234</c:v>
                </c:pt>
                <c:pt idx="2315">
                  <c:v>0.999811162306025</c:v>
                </c:pt>
                <c:pt idx="2316">
                  <c:v>0.999811635192466</c:v>
                </c:pt>
                <c:pt idx="2317">
                  <c:v>0.999811991076077</c:v>
                </c:pt>
                <c:pt idx="2318">
                  <c:v>0.999812478587873</c:v>
                </c:pt>
                <c:pt idx="2319">
                  <c:v>0.999812902723135</c:v>
                </c:pt>
                <c:pt idx="2320">
                  <c:v>0.99981339023493</c:v>
                </c:pt>
                <c:pt idx="2321">
                  <c:v>0.9998138436209</c:v>
                </c:pt>
                <c:pt idx="2322">
                  <c:v>0.999814350633167</c:v>
                </c:pt>
                <c:pt idx="2323">
                  <c:v>0.999814755267957</c:v>
                </c:pt>
                <c:pt idx="2324">
                  <c:v>0.999815242779753</c:v>
                </c:pt>
                <c:pt idx="2325">
                  <c:v>0.999815657164779</c:v>
                </c:pt>
                <c:pt idx="2326">
                  <c:v>0.999816086175159</c:v>
                </c:pt>
                <c:pt idx="2327">
                  <c:v>0.999816432308534</c:v>
                </c:pt>
                <c:pt idx="2328">
                  <c:v>0.999816841818442</c:v>
                </c:pt>
                <c:pt idx="2329">
                  <c:v>0.999817280579058</c:v>
                </c:pt>
                <c:pt idx="2330">
                  <c:v>0.999817694964084</c:v>
                </c:pt>
                <c:pt idx="2331">
                  <c:v>0.999818119099346</c:v>
                </c:pt>
                <c:pt idx="2332">
                  <c:v>0.999818421356659</c:v>
                </c:pt>
                <c:pt idx="2333">
                  <c:v>0.999818869867511</c:v>
                </c:pt>
                <c:pt idx="2334">
                  <c:v>0.999819323253481</c:v>
                </c:pt>
                <c:pt idx="2335">
                  <c:v>0.999819708387799</c:v>
                </c:pt>
                <c:pt idx="2336">
                  <c:v>0.999820122772825</c:v>
                </c:pt>
                <c:pt idx="2337">
                  <c:v>0.999820449405728</c:v>
                </c:pt>
                <c:pt idx="2338">
                  <c:v>0.999820790663985</c:v>
                </c:pt>
                <c:pt idx="2339">
                  <c:v>0.999821166048068</c:v>
                </c:pt>
                <c:pt idx="2340">
                  <c:v>0.999821556057504</c:v>
                </c:pt>
                <c:pt idx="2341">
                  <c:v>0.999821872940171</c:v>
                </c:pt>
                <c:pt idx="2342">
                  <c:v>0.999822267824726</c:v>
                </c:pt>
                <c:pt idx="2343">
                  <c:v>0.999822667584398</c:v>
                </c:pt>
                <c:pt idx="2344">
                  <c:v>0.999823072219188</c:v>
                </c:pt>
                <c:pt idx="2345">
                  <c:v>0.999823452478389</c:v>
                </c:pt>
                <c:pt idx="2346">
                  <c:v>0.999823793736645</c:v>
                </c:pt>
                <c:pt idx="2347">
                  <c:v>0.999824178870964</c:v>
                </c:pt>
                <c:pt idx="2348">
                  <c:v>0.999824607881344</c:v>
                </c:pt>
                <c:pt idx="2349">
                  <c:v>0.99982499789078</c:v>
                </c:pt>
                <c:pt idx="2350">
                  <c:v>0.999825422026042</c:v>
                </c:pt>
                <c:pt idx="2351">
                  <c:v>0.99982583153595</c:v>
                </c:pt>
                <c:pt idx="2352">
                  <c:v>0.999826236170741</c:v>
                </c:pt>
                <c:pt idx="2353">
                  <c:v>0.999826601804587</c:v>
                </c:pt>
                <c:pt idx="2354">
                  <c:v>0.999826991814024</c:v>
                </c:pt>
                <c:pt idx="2355">
                  <c:v>0.999827445199993</c:v>
                </c:pt>
                <c:pt idx="2356">
                  <c:v>0.999827820584076</c:v>
                </c:pt>
                <c:pt idx="2357">
                  <c:v>0.99982826421981</c:v>
                </c:pt>
                <c:pt idx="2358">
                  <c:v>0.999828610353185</c:v>
                </c:pt>
                <c:pt idx="2359">
                  <c:v>0.999828927235852</c:v>
                </c:pt>
                <c:pt idx="2360">
                  <c:v>0.999829273369226</c:v>
                </c:pt>
                <c:pt idx="2361">
                  <c:v>0.999829668253781</c:v>
                </c:pt>
                <c:pt idx="2362">
                  <c:v>0.999830053388099</c:v>
                </c:pt>
                <c:pt idx="2363">
                  <c:v>0.999830438522418</c:v>
                </c:pt>
                <c:pt idx="2364">
                  <c:v>0.999830818781618</c:v>
                </c:pt>
                <c:pt idx="2365">
                  <c:v>0.999831228291526</c:v>
                </c:pt>
                <c:pt idx="2366">
                  <c:v>0.99983167192726</c:v>
                </c:pt>
                <c:pt idx="2367">
                  <c:v>0.999832139938584</c:v>
                </c:pt>
                <c:pt idx="2368">
                  <c:v>0.999832656701087</c:v>
                </c:pt>
                <c:pt idx="2369">
                  <c:v>0.999833056460759</c:v>
                </c:pt>
                <c:pt idx="2370">
                  <c:v>0.999833543972555</c:v>
                </c:pt>
                <c:pt idx="2371">
                  <c:v>0.999833904731283</c:v>
                </c:pt>
                <c:pt idx="2372">
                  <c:v>0.999834450744494</c:v>
                </c:pt>
                <c:pt idx="2373">
                  <c:v>0.999834894380228</c:v>
                </c:pt>
                <c:pt idx="2374">
                  <c:v>0.999835372141788</c:v>
                </c:pt>
                <c:pt idx="2375">
                  <c:v>0.999835879154055</c:v>
                </c:pt>
                <c:pt idx="2376">
                  <c:v>0.999836308164435</c:v>
                </c:pt>
                <c:pt idx="2377">
                  <c:v>0.99983665429781</c:v>
                </c:pt>
                <c:pt idx="2378">
                  <c:v>0.999837102808662</c:v>
                </c:pt>
                <c:pt idx="2379">
                  <c:v>0.99983753669416</c:v>
                </c:pt>
                <c:pt idx="2380">
                  <c:v>0.999838004705483</c:v>
                </c:pt>
                <c:pt idx="2381">
                  <c:v>0.999838409340274</c:v>
                </c:pt>
                <c:pt idx="2382">
                  <c:v>0.999838940728131</c:v>
                </c:pt>
                <c:pt idx="2383">
                  <c:v>0.999839335612685</c:v>
                </c:pt>
                <c:pt idx="2384">
                  <c:v>0.999839832874716</c:v>
                </c:pt>
                <c:pt idx="2385">
                  <c:v>0.999840344762102</c:v>
                </c:pt>
                <c:pt idx="2386">
                  <c:v>0.999840807898307</c:v>
                </c:pt>
                <c:pt idx="2387">
                  <c:v>0.999841334411046</c:v>
                </c:pt>
                <c:pt idx="2388">
                  <c:v>0.999841856048668</c:v>
                </c:pt>
                <c:pt idx="2389">
                  <c:v>0.999842455688176</c:v>
                </c:pt>
                <c:pt idx="2390">
                  <c:v>0.999842948075089</c:v>
                </c:pt>
                <c:pt idx="2391">
                  <c:v>0.999843557464834</c:v>
                </c:pt>
                <c:pt idx="2392">
                  <c:v>0.999844083977573</c:v>
                </c:pt>
                <c:pt idx="2393">
                  <c:v>0.999844576364486</c:v>
                </c:pt>
                <c:pt idx="2394">
                  <c:v>0.999845190629349</c:v>
                </c:pt>
                <c:pt idx="2395">
                  <c:v>0.999845834144919</c:v>
                </c:pt>
                <c:pt idx="2396">
                  <c:v>0.999846453284899</c:v>
                </c:pt>
                <c:pt idx="2397">
                  <c:v>0.999847101675587</c:v>
                </c:pt>
                <c:pt idx="2398">
                  <c:v>0.999847628188326</c:v>
                </c:pt>
                <c:pt idx="2399">
                  <c:v>0.99984821320248</c:v>
                </c:pt>
                <c:pt idx="2400">
                  <c:v>0.999848788466399</c:v>
                </c:pt>
                <c:pt idx="2401">
                  <c:v>0.999849285728431</c:v>
                </c:pt>
                <c:pt idx="2402">
                  <c:v>0.999849831741641</c:v>
                </c:pt>
                <c:pt idx="2403">
                  <c:v>0.999850450881622</c:v>
                </c:pt>
                <c:pt idx="2404">
                  <c:v>0.99985102614554</c:v>
                </c:pt>
                <c:pt idx="2405">
                  <c:v>0.999851562408515</c:v>
                </c:pt>
                <c:pt idx="2406">
                  <c:v>0.999852108421726</c:v>
                </c:pt>
                <c:pt idx="2407">
                  <c:v>0.999852800688476</c:v>
                </c:pt>
                <c:pt idx="2408">
                  <c:v>0.999853439328928</c:v>
                </c:pt>
                <c:pt idx="2409">
                  <c:v>0.999853956091431</c:v>
                </c:pt>
                <c:pt idx="2410">
                  <c:v>0.99985450697976</c:v>
                </c:pt>
                <c:pt idx="2411">
                  <c:v>0.999855072493443</c:v>
                </c:pt>
                <c:pt idx="2412">
                  <c:v>0.999855662382715</c:v>
                </c:pt>
                <c:pt idx="2413">
                  <c:v>0.999856315648521</c:v>
                </c:pt>
                <c:pt idx="2414">
                  <c:v>0.999856929913383</c:v>
                </c:pt>
                <c:pt idx="2415">
                  <c:v>0.999857568553836</c:v>
                </c:pt>
                <c:pt idx="2416">
                  <c:v>0.999858090191457</c:v>
                </c:pt>
                <c:pt idx="2417">
                  <c:v>0.999858723956791</c:v>
                </c:pt>
                <c:pt idx="2418">
                  <c:v>0.999859328471417</c:v>
                </c:pt>
                <c:pt idx="2419">
                  <c:v>0.999859967111869</c:v>
                </c:pt>
                <c:pt idx="2420">
                  <c:v>0.999860469249019</c:v>
                </c:pt>
                <c:pt idx="2421">
                  <c:v>0.999861000636876</c:v>
                </c:pt>
                <c:pt idx="2422">
                  <c:v>0.999861605151502</c:v>
                </c:pt>
                <c:pt idx="2423">
                  <c:v>0.999862331544077</c:v>
                </c:pt>
                <c:pt idx="2424">
                  <c:v>0.999862911683114</c:v>
                </c:pt>
                <c:pt idx="2425">
                  <c:v>0.999863530823094</c:v>
                </c:pt>
                <c:pt idx="2426">
                  <c:v>0.99986415971331</c:v>
                </c:pt>
                <c:pt idx="2427">
                  <c:v>0.999864929981947</c:v>
                </c:pt>
                <c:pt idx="2428">
                  <c:v>0.999865622248697</c:v>
                </c:pt>
                <c:pt idx="2429">
                  <c:v>0.999866460768985</c:v>
                </c:pt>
                <c:pt idx="2430">
                  <c:v>0.999867206662032</c:v>
                </c:pt>
                <c:pt idx="2431">
                  <c:v>0.999867991556023</c:v>
                </c:pt>
                <c:pt idx="2432">
                  <c:v>0.999868683822772</c:v>
                </c:pt>
                <c:pt idx="2433">
                  <c:v>0.99986938096464</c:v>
                </c:pt>
                <c:pt idx="2434">
                  <c:v>0.999870097606979</c:v>
                </c:pt>
                <c:pt idx="2435">
                  <c:v>0.999870843500026</c:v>
                </c:pt>
                <c:pt idx="2436">
                  <c:v>0.999871574767719</c:v>
                </c:pt>
                <c:pt idx="2437">
                  <c:v>0.99987233528612</c:v>
                </c:pt>
                <c:pt idx="2438">
                  <c:v>0.99987300317728</c:v>
                </c:pt>
                <c:pt idx="2439">
                  <c:v>0.999873758820563</c:v>
                </c:pt>
                <c:pt idx="2440">
                  <c:v>0.999874533964318</c:v>
                </c:pt>
                <c:pt idx="2441">
                  <c:v>0.999875231106185</c:v>
                </c:pt>
                <c:pt idx="2442">
                  <c:v>0.99987598187435</c:v>
                </c:pt>
                <c:pt idx="2443">
                  <c:v>0.999876708266926</c:v>
                </c:pt>
                <c:pt idx="2444">
                  <c:v>0.999877415159029</c:v>
                </c:pt>
                <c:pt idx="2445">
                  <c:v>0.999878282930025</c:v>
                </c:pt>
                <c:pt idx="2446">
                  <c:v>0.999878955696303</c:v>
                </c:pt>
                <c:pt idx="2447">
                  <c:v>0.999879662588406</c:v>
                </c:pt>
                <c:pt idx="2448">
                  <c:v>0.999880457232633</c:v>
                </c:pt>
                <c:pt idx="2449">
                  <c:v>0.999881100748203</c:v>
                </c:pt>
                <c:pt idx="2450">
                  <c:v>0.999881953893845</c:v>
                </c:pt>
                <c:pt idx="2451">
                  <c:v>0.999882880166256</c:v>
                </c:pt>
                <c:pt idx="2452">
                  <c:v>0.999883626059303</c:v>
                </c:pt>
                <c:pt idx="2453">
                  <c:v>0.99988444507912</c:v>
                </c:pt>
                <c:pt idx="2454">
                  <c:v>0.999885147096105</c:v>
                </c:pt>
                <c:pt idx="2455">
                  <c:v>0.999885863738445</c:v>
                </c:pt>
                <c:pt idx="2456">
                  <c:v>0.999886521879369</c:v>
                </c:pt>
                <c:pt idx="2457">
                  <c:v>0.99988725802218</c:v>
                </c:pt>
                <c:pt idx="2458">
                  <c:v>0.999887872287042</c:v>
                </c:pt>
                <c:pt idx="2459">
                  <c:v>0.999888481676786</c:v>
                </c:pt>
                <c:pt idx="2460">
                  <c:v>0.999889173943536</c:v>
                </c:pt>
                <c:pt idx="2461">
                  <c:v>0.999889841834696</c:v>
                </c:pt>
                <c:pt idx="2462">
                  <c:v>0.999890441474204</c:v>
                </c:pt>
                <c:pt idx="2463">
                  <c:v>0.999891021613241</c:v>
                </c:pt>
                <c:pt idx="2464">
                  <c:v>0.999891528625508</c:v>
                </c:pt>
                <c:pt idx="2465">
                  <c:v>0.999892011262185</c:v>
                </c:pt>
                <c:pt idx="2466">
                  <c:v>0.999892454897919</c:v>
                </c:pt>
                <c:pt idx="2467">
                  <c:v>0.99989297653554</c:v>
                </c:pt>
                <c:pt idx="2468">
                  <c:v>0.999893551799459</c:v>
                </c:pt>
                <c:pt idx="2469">
                  <c:v>0.999893971059603</c:v>
                </c:pt>
                <c:pt idx="2470">
                  <c:v>0.999894458571399</c:v>
                </c:pt>
                <c:pt idx="2471">
                  <c:v>0.999894950958312</c:v>
                </c:pt>
                <c:pt idx="2472">
                  <c:v>0.999895321467277</c:v>
                </c:pt>
                <c:pt idx="2473">
                  <c:v>0.999895823604426</c:v>
                </c:pt>
                <c:pt idx="2474">
                  <c:v>0.999896213613862</c:v>
                </c:pt>
                <c:pt idx="2475">
                  <c:v>0.999896593873063</c:v>
                </c:pt>
                <c:pt idx="2476">
                  <c:v>0.999896920505966</c:v>
                </c:pt>
                <c:pt idx="2477">
                  <c:v>0.999897261764223</c:v>
                </c:pt>
                <c:pt idx="2478">
                  <c:v>0.999897603022479</c:v>
                </c:pt>
                <c:pt idx="2479">
                  <c:v>0.999898012532388</c:v>
                </c:pt>
                <c:pt idx="2480">
                  <c:v>0.999898334290173</c:v>
                </c:pt>
                <c:pt idx="2481">
                  <c:v>0.999898690173783</c:v>
                </c:pt>
                <c:pt idx="2482">
                  <c:v>0.999899060682748</c:v>
                </c:pt>
                <c:pt idx="2483">
                  <c:v>0.999899392190769</c:v>
                </c:pt>
                <c:pt idx="2484">
                  <c:v>0.999899718823672</c:v>
                </c:pt>
                <c:pt idx="2485">
                  <c:v>0.999900118583344</c:v>
                </c:pt>
                <c:pt idx="2486">
                  <c:v>0.999900552468842</c:v>
                </c:pt>
                <c:pt idx="2487">
                  <c:v>0.999900913227571</c:v>
                </c:pt>
                <c:pt idx="2488">
                  <c:v>0.999901283736535</c:v>
                </c:pt>
                <c:pt idx="2489">
                  <c:v>0.999901644495264</c:v>
                </c:pt>
                <c:pt idx="2490">
                  <c:v>0.999902039379818</c:v>
                </c:pt>
                <c:pt idx="2491">
                  <c:v>0.999902400138547</c:v>
                </c:pt>
                <c:pt idx="2492">
                  <c:v>0.999902814523573</c:v>
                </c:pt>
                <c:pt idx="2493">
                  <c:v>0.999903121656004</c:v>
                </c:pt>
                <c:pt idx="2494">
                  <c:v>0.999903516540558</c:v>
                </c:pt>
                <c:pt idx="2495">
                  <c:v>0.999903872424169</c:v>
                </c:pt>
                <c:pt idx="2496">
                  <c:v>0.999904233182898</c:v>
                </c:pt>
                <c:pt idx="2497">
                  <c:v>0.999904618317216</c:v>
                </c:pt>
                <c:pt idx="2498">
                  <c:v>0.999904954700355</c:v>
                </c:pt>
                <c:pt idx="2499">
                  <c:v>0.999905291083494</c:v>
                </c:pt>
                <c:pt idx="2500">
                  <c:v>0.999905676217812</c:v>
                </c:pt>
                <c:pt idx="2501">
                  <c:v>0.999906066227249</c:v>
                </c:pt>
                <c:pt idx="2502">
                  <c:v>0.999906470862039</c:v>
                </c:pt>
                <c:pt idx="2503">
                  <c:v>0.999906797494942</c:v>
                </c:pt>
                <c:pt idx="2504">
                  <c:v>0.999907148503435</c:v>
                </c:pt>
                <c:pt idx="2505">
                  <c:v>0.999907509262163</c:v>
                </c:pt>
                <c:pt idx="2506">
                  <c:v>0.99990782614483</c:v>
                </c:pt>
                <c:pt idx="2507">
                  <c:v>0.999908143027497</c:v>
                </c:pt>
                <c:pt idx="2508">
                  <c:v>0.999908406283867</c:v>
                </c:pt>
                <c:pt idx="2509">
                  <c:v>0.999908689040708</c:v>
                </c:pt>
                <c:pt idx="2510">
                  <c:v>0.999908962047314</c:v>
                </c:pt>
                <c:pt idx="2511">
                  <c:v>0.999909293555335</c:v>
                </c:pt>
                <c:pt idx="2512">
                  <c:v>0.999909571437058</c:v>
                </c:pt>
                <c:pt idx="2513">
                  <c:v>0.999909815192956</c:v>
                </c:pt>
                <c:pt idx="2514">
                  <c:v>0.999910073574208</c:v>
                </c:pt>
                <c:pt idx="2515">
                  <c:v>0.999910307579869</c:v>
                </c:pt>
                <c:pt idx="2516">
                  <c:v>0.999910614712301</c:v>
                </c:pt>
                <c:pt idx="2517">
                  <c:v>0.99991087796867</c:v>
                </c:pt>
                <c:pt idx="2518">
                  <c:v>0.999911097348978</c:v>
                </c:pt>
                <c:pt idx="2519">
                  <c:v>0.999911375230701</c:v>
                </c:pt>
                <c:pt idx="2520">
                  <c:v>0.999911633611953</c:v>
                </c:pt>
                <c:pt idx="2521">
                  <c:v>0.999911896868323</c:v>
                </c:pt>
                <c:pt idx="2522">
                  <c:v>0.999912194250518</c:v>
                </c:pt>
                <c:pt idx="2523">
                  <c:v>0.999912442881534</c:v>
                </c:pt>
                <c:pt idx="2524">
                  <c:v>0.999912706137903</c:v>
                </c:pt>
                <c:pt idx="2525">
                  <c:v>0.999912896267503</c:v>
                </c:pt>
                <c:pt idx="2526">
                  <c:v>0.999913110772693</c:v>
                </c:pt>
                <c:pt idx="2527">
                  <c:v>0.999913320402765</c:v>
                </c:pt>
                <c:pt idx="2528">
                  <c:v>0.999913539783073</c:v>
                </c:pt>
                <c:pt idx="2529">
                  <c:v>0.999913749413145</c:v>
                </c:pt>
                <c:pt idx="2530">
                  <c:v>0.999913978543689</c:v>
                </c:pt>
                <c:pt idx="2531">
                  <c:v>0.999914290551238</c:v>
                </c:pt>
                <c:pt idx="2532">
                  <c:v>0.999914617184141</c:v>
                </c:pt>
                <c:pt idx="2533">
                  <c:v>0.999914885315629</c:v>
                </c:pt>
                <c:pt idx="2534">
                  <c:v>0.999915138821762</c:v>
                </c:pt>
                <c:pt idx="2535">
                  <c:v>0.999915363077188</c:v>
                </c:pt>
                <c:pt idx="2536">
                  <c:v>0.999915577582378</c:v>
                </c:pt>
                <c:pt idx="2537">
                  <c:v>0.999915904215281</c:v>
                </c:pt>
                <c:pt idx="2538">
                  <c:v>0.999916186972123</c:v>
                </c:pt>
                <c:pt idx="2539">
                  <c:v>0.999916489229436</c:v>
                </c:pt>
                <c:pt idx="2540">
                  <c:v>0.999916762236041</c:v>
                </c:pt>
                <c:pt idx="2541">
                  <c:v>0.999917040117765</c:v>
                </c:pt>
                <c:pt idx="2542">
                  <c:v>0.999917396001376</c:v>
                </c:pt>
                <c:pt idx="2543">
                  <c:v>0.999917688508453</c:v>
                </c:pt>
                <c:pt idx="2544">
                  <c:v>0.999918141894423</c:v>
                </c:pt>
                <c:pt idx="2545">
                  <c:v>0.999918439276618</c:v>
                </c:pt>
                <c:pt idx="2546">
                  <c:v>0.999918800035346</c:v>
                </c:pt>
                <c:pt idx="2547">
                  <c:v>0.999919141293603</c:v>
                </c:pt>
                <c:pt idx="2548">
                  <c:v>0.99991953130304</c:v>
                </c:pt>
                <c:pt idx="2549">
                  <c:v>0.999919906687122</c:v>
                </c:pt>
                <c:pt idx="2550">
                  <c:v>0.999920345447738</c:v>
                </c:pt>
                <c:pt idx="2551">
                  <c:v>0.999920803708826</c:v>
                </c:pt>
                <c:pt idx="2552">
                  <c:v>0.999921213218734</c:v>
                </c:pt>
                <c:pt idx="2553">
                  <c:v>0.99992170073053</c:v>
                </c:pt>
                <c:pt idx="2554">
                  <c:v>0.999922193117443</c:v>
                </c:pt>
                <c:pt idx="2555">
                  <c:v>0.999922822007659</c:v>
                </c:pt>
                <c:pt idx="2556">
                  <c:v>0.999923304644337</c:v>
                </c:pt>
                <c:pt idx="2557">
                  <c:v>0.999923806781486</c:v>
                </c:pt>
                <c:pt idx="2558">
                  <c:v>0.999924289418164</c:v>
                </c:pt>
                <c:pt idx="2559">
                  <c:v>0.999924898807908</c:v>
                </c:pt>
                <c:pt idx="2560">
                  <c:v>0.999925556948832</c:v>
                </c:pt>
                <c:pt idx="2561">
                  <c:v>0.999926073711335</c:v>
                </c:pt>
                <c:pt idx="2562">
                  <c:v>0.999926687976197</c:v>
                </c:pt>
                <c:pt idx="2563">
                  <c:v>0.999927151112403</c:v>
                </c:pt>
                <c:pt idx="2564">
                  <c:v>0.999927692250496</c:v>
                </c:pt>
                <c:pt idx="2565">
                  <c:v>0.999928248013943</c:v>
                </c:pt>
                <c:pt idx="2566">
                  <c:v>0.999928823277861</c:v>
                </c:pt>
                <c:pt idx="2567">
                  <c:v>0.999929452168078</c:v>
                </c:pt>
                <c:pt idx="2568">
                  <c:v>0.99993023218695</c:v>
                </c:pt>
                <c:pt idx="2569">
                  <c:v>0.999931168209598</c:v>
                </c:pt>
                <c:pt idx="2570">
                  <c:v>0.999931943353352</c:v>
                </c:pt>
                <c:pt idx="2571">
                  <c:v>0.999932655120574</c:v>
                </c:pt>
                <c:pt idx="2572">
                  <c:v>0.999933371762913</c:v>
                </c:pt>
                <c:pt idx="2573">
                  <c:v>0.999934049404309</c:v>
                </c:pt>
                <c:pt idx="2574">
                  <c:v>0.999934688044761</c:v>
                </c:pt>
                <c:pt idx="2575">
                  <c:v>0.999935243808208</c:v>
                </c:pt>
                <c:pt idx="2576">
                  <c:v>0.999935672818588</c:v>
                </c:pt>
                <c:pt idx="2577">
                  <c:v>0.999936131079675</c:v>
                </c:pt>
                <c:pt idx="2578">
                  <c:v>0.999936579590527</c:v>
                </c:pt>
                <c:pt idx="2579">
                  <c:v>0.999936993975553</c:v>
                </c:pt>
                <c:pt idx="2580">
                  <c:v>0.999937403485462</c:v>
                </c:pt>
                <c:pt idx="2581">
                  <c:v>0.999937803245134</c:v>
                </c:pt>
                <c:pt idx="2582">
                  <c:v>0.999938178629216</c:v>
                </c:pt>
                <c:pt idx="2583">
                  <c:v>0.999938578388889</c:v>
                </c:pt>
                <c:pt idx="2584">
                  <c:v>0.999939026899741</c:v>
                </c:pt>
                <c:pt idx="2585">
                  <c:v>0.999939490035946</c:v>
                </c:pt>
                <c:pt idx="2586">
                  <c:v>0.999939845919557</c:v>
                </c:pt>
                <c:pt idx="2587">
                  <c:v>0.999940250554347</c:v>
                </c:pt>
                <c:pt idx="2588">
                  <c:v>0.999940752691496</c:v>
                </c:pt>
                <c:pt idx="2589">
                  <c:v>0.999941191452112</c:v>
                </c:pt>
                <c:pt idx="2590">
                  <c:v>0.999941615587374</c:v>
                </c:pt>
                <c:pt idx="2591">
                  <c:v>0.999941966595867</c:v>
                </c:pt>
                <c:pt idx="2592">
                  <c:v>0.999942390731129</c:v>
                </c:pt>
                <c:pt idx="2593">
                  <c:v>0.999942644237263</c:v>
                </c:pt>
                <c:pt idx="2594">
                  <c:v>0.999943131749058</c:v>
                </c:pt>
                <c:pt idx="2595">
                  <c:v>0.999943453506843</c:v>
                </c:pt>
                <c:pt idx="2596">
                  <c:v>0.999943858141634</c:v>
                </c:pt>
                <c:pt idx="2597">
                  <c:v>0.99994424815107</c:v>
                </c:pt>
                <c:pt idx="2598">
                  <c:v>0.999944613784917</c:v>
                </c:pt>
                <c:pt idx="2599">
                  <c:v>0.999944950168055</c:v>
                </c:pt>
                <c:pt idx="2600">
                  <c:v>0.999945276800959</c:v>
                </c:pt>
                <c:pt idx="2601">
                  <c:v>0.99994551080662</c:v>
                </c:pt>
                <c:pt idx="2602">
                  <c:v>0.999945832564405</c:v>
                </c:pt>
                <c:pt idx="2603">
                  <c:v>0.999946105571011</c:v>
                </c:pt>
                <c:pt idx="2604">
                  <c:v>0.999946388327852</c:v>
                </c:pt>
                <c:pt idx="2605">
                  <c:v>0.999946753961699</c:v>
                </c:pt>
                <c:pt idx="2606">
                  <c:v>0.999947007467832</c:v>
                </c:pt>
                <c:pt idx="2607">
                  <c:v>0.999947231723258</c:v>
                </c:pt>
                <c:pt idx="2608">
                  <c:v>0.999947543730807</c:v>
                </c:pt>
                <c:pt idx="2609">
                  <c:v>0.999947860613474</c:v>
                </c:pt>
                <c:pt idx="2610">
                  <c:v>0.9999480848689</c:v>
                </c:pt>
                <c:pt idx="2611">
                  <c:v>0.999948411501803</c:v>
                </c:pt>
                <c:pt idx="2612">
                  <c:v>0.999948655257701</c:v>
                </c:pt>
                <c:pt idx="2613">
                  <c:v>0.999948879513127</c:v>
                </c:pt>
                <c:pt idx="2614">
                  <c:v>0.999949098893435</c:v>
                </c:pt>
                <c:pt idx="2615">
                  <c:v>0.999949391400512</c:v>
                </c:pt>
                <c:pt idx="2616">
                  <c:v>0.999949620531056</c:v>
                </c:pt>
                <c:pt idx="2617">
                  <c:v>0.999949883787426</c:v>
                </c:pt>
                <c:pt idx="2618">
                  <c:v>0.999950078792144</c:v>
                </c:pt>
                <c:pt idx="2619">
                  <c:v>0.999950293297334</c:v>
                </c:pt>
                <c:pt idx="2620">
                  <c:v>0.999950580929293</c:v>
                </c:pt>
                <c:pt idx="2621">
                  <c:v>0.999950712557478</c:v>
                </c:pt>
                <c:pt idx="2622">
                  <c:v>0.999950834435427</c:v>
                </c:pt>
                <c:pt idx="2623">
                  <c:v>0.999951005064555</c:v>
                </c:pt>
                <c:pt idx="2624">
                  <c:v>0.999951219569745</c:v>
                </c:pt>
                <c:pt idx="2625">
                  <c:v>0.999951409699345</c:v>
                </c:pt>
                <c:pt idx="2626">
                  <c:v>0.999951536452412</c:v>
                </c:pt>
                <c:pt idx="2627">
                  <c:v>0.999951643705007</c:v>
                </c:pt>
                <c:pt idx="2628">
                  <c:v>0.999951716831777</c:v>
                </c:pt>
                <c:pt idx="2629">
                  <c:v>0.999951833834608</c:v>
                </c:pt>
                <c:pt idx="2630">
                  <c:v>0.99995194596232</c:v>
                </c:pt>
                <c:pt idx="2631">
                  <c:v>0.999952062965151</c:v>
                </c:pt>
                <c:pt idx="2632">
                  <c:v>0.999952179967982</c:v>
                </c:pt>
                <c:pt idx="2633">
                  <c:v>0.999952243344516</c:v>
                </c:pt>
                <c:pt idx="2634">
                  <c:v>0.999952340846875</c:v>
                </c:pt>
                <c:pt idx="2635">
                  <c:v>0.999952413973644</c:v>
                </c:pt>
                <c:pt idx="2636">
                  <c:v>0.999952560227183</c:v>
                </c:pt>
                <c:pt idx="2637">
                  <c:v>0.99995268698025</c:v>
                </c:pt>
                <c:pt idx="2638">
                  <c:v>0.999952774732373</c:v>
                </c:pt>
                <c:pt idx="2639">
                  <c:v>0.999952857609378</c:v>
                </c:pt>
                <c:pt idx="2640">
                  <c:v>0.999952974612209</c:v>
                </c:pt>
                <c:pt idx="2641">
                  <c:v>0.999953111115512</c:v>
                </c:pt>
                <c:pt idx="2642">
                  <c:v>0.999953237868579</c:v>
                </c:pt>
                <c:pt idx="2643">
                  <c:v>0.999953374371881</c:v>
                </c:pt>
                <c:pt idx="2644">
                  <c:v>0.999953466999122</c:v>
                </c:pt>
                <c:pt idx="2645">
                  <c:v>0.999953627878015</c:v>
                </c:pt>
                <c:pt idx="2646">
                  <c:v>0.999953798507143</c:v>
                </c:pt>
                <c:pt idx="2647">
                  <c:v>0.999953959386036</c:v>
                </c:pt>
                <c:pt idx="2648">
                  <c:v>0.999954095889339</c:v>
                </c:pt>
                <c:pt idx="2649">
                  <c:v>0.999954290894057</c:v>
                </c:pt>
                <c:pt idx="2650">
                  <c:v>0.999954422522241</c:v>
                </c:pt>
                <c:pt idx="2651">
                  <c:v>0.999954510274365</c:v>
                </c:pt>
                <c:pt idx="2652">
                  <c:v>0.999954578526016</c:v>
                </c:pt>
                <c:pt idx="2653">
                  <c:v>0.999954656527903</c:v>
                </c:pt>
                <c:pt idx="2654">
                  <c:v>0.999954793031206</c:v>
                </c:pt>
                <c:pt idx="2655">
                  <c:v>0.999954905158919</c:v>
                </c:pt>
                <c:pt idx="2656">
                  <c:v>0.999955070912929</c:v>
                </c:pt>
                <c:pt idx="2657">
                  <c:v>0.999955275667884</c:v>
                </c:pt>
                <c:pt idx="2658">
                  <c:v>0.999955431671658</c:v>
                </c:pt>
                <c:pt idx="2659">
                  <c:v>0.999955534049135</c:v>
                </c:pt>
                <c:pt idx="2660">
                  <c:v>0.999955660802202</c:v>
                </c:pt>
                <c:pt idx="2661">
                  <c:v>0.999955797305505</c:v>
                </c:pt>
                <c:pt idx="2662">
                  <c:v>0.999956011810695</c:v>
                </c:pt>
                <c:pt idx="2663">
                  <c:v>0.999956133688644</c:v>
                </c:pt>
                <c:pt idx="2664">
                  <c:v>0.999956304317772</c:v>
                </c:pt>
                <c:pt idx="2665">
                  <c:v>0.999956416445485</c:v>
                </c:pt>
                <c:pt idx="2666">
                  <c:v>0.999956538323434</c:v>
                </c:pt>
                <c:pt idx="2667">
                  <c:v>0.999956782079332</c:v>
                </c:pt>
                <c:pt idx="2668">
                  <c:v>0.999956947833342</c:v>
                </c:pt>
                <c:pt idx="2669">
                  <c:v>0.999957089211763</c:v>
                </c:pt>
                <c:pt idx="2670">
                  <c:v>0.99995719158924</c:v>
                </c:pt>
                <c:pt idx="2671">
                  <c:v>0.999957293966717</c:v>
                </c:pt>
                <c:pt idx="2672">
                  <c:v>0.999957449970491</c:v>
                </c:pt>
                <c:pt idx="2673">
                  <c:v>0.999957581598676</c:v>
                </c:pt>
                <c:pt idx="2674">
                  <c:v>0.999957757102923</c:v>
                </c:pt>
                <c:pt idx="2675">
                  <c:v>0.999957942357405</c:v>
                </c:pt>
                <c:pt idx="2676">
                  <c:v>0.999958078860707</c:v>
                </c:pt>
                <c:pt idx="2677">
                  <c:v>0.99995828849078</c:v>
                </c:pt>
                <c:pt idx="2678">
                  <c:v>0.999958415243846</c:v>
                </c:pt>
                <c:pt idx="2679">
                  <c:v>0.999958605373447</c:v>
                </c:pt>
                <c:pt idx="2680">
                  <c:v>0.999958800378165</c:v>
                </c:pt>
                <c:pt idx="2681">
                  <c:v>0.99995904900918</c:v>
                </c:pt>
                <c:pt idx="2682">
                  <c:v>0.999959297640196</c:v>
                </c:pt>
                <c:pt idx="2683">
                  <c:v>0.999959536520976</c:v>
                </c:pt>
                <c:pt idx="2684">
                  <c:v>0.999959702274986</c:v>
                </c:pt>
                <c:pt idx="2685">
                  <c:v>0.999959970406474</c:v>
                </c:pt>
                <c:pt idx="2686">
                  <c:v>0.999960141035602</c:v>
                </c:pt>
                <c:pt idx="2687">
                  <c:v>0.99996043354268</c:v>
                </c:pt>
                <c:pt idx="2688">
                  <c:v>0.999960589546454</c:v>
                </c:pt>
                <c:pt idx="2689">
                  <c:v>0.999960769925818</c:v>
                </c:pt>
                <c:pt idx="2690">
                  <c:v>0.999960960055419</c:v>
                </c:pt>
                <c:pt idx="2691">
                  <c:v>0.999961072183132</c:v>
                </c:pt>
                <c:pt idx="2692">
                  <c:v>0.999961306188793</c:v>
                </c:pt>
                <c:pt idx="2693">
                  <c:v>0.999961462192568</c:v>
                </c:pt>
                <c:pt idx="2694">
                  <c:v>0.999961632821696</c:v>
                </c:pt>
                <c:pt idx="2695">
                  <c:v>0.999961769324999</c:v>
                </c:pt>
                <c:pt idx="2696">
                  <c:v>0.99996193507901</c:v>
                </c:pt>
                <c:pt idx="2697">
                  <c:v>0.9999621495842</c:v>
                </c:pt>
                <c:pt idx="2698">
                  <c:v>0.999962295837738</c:v>
                </c:pt>
                <c:pt idx="2699">
                  <c:v>0.999962417715687</c:v>
                </c:pt>
                <c:pt idx="2700">
                  <c:v>0.999962510342928</c:v>
                </c:pt>
                <c:pt idx="2701">
                  <c:v>0.999962568844344</c:v>
                </c:pt>
                <c:pt idx="2702">
                  <c:v>0.999962695597411</c:v>
                </c:pt>
                <c:pt idx="2703">
                  <c:v>0.999962788224652</c:v>
                </c:pt>
                <c:pt idx="2704">
                  <c:v>0.999962832100713</c:v>
                </c:pt>
                <c:pt idx="2705">
                  <c:v>0.999962919852837</c:v>
                </c:pt>
                <c:pt idx="2706">
                  <c:v>0.999962963728898</c:v>
                </c:pt>
                <c:pt idx="2707">
                  <c:v>0.999963012480078</c:v>
                </c:pt>
                <c:pt idx="2708">
                  <c:v>0.999963036855667</c:v>
                </c:pt>
                <c:pt idx="2709">
                  <c:v>0.999963085606847</c:v>
                </c:pt>
                <c:pt idx="2710">
                  <c:v>0.999963119732673</c:v>
                </c:pt>
                <c:pt idx="2711">
                  <c:v>0.99996314898338</c:v>
                </c:pt>
                <c:pt idx="2712">
                  <c:v>0.999963178234088</c:v>
                </c:pt>
                <c:pt idx="2713">
                  <c:v>0.99996322211015</c:v>
                </c:pt>
                <c:pt idx="2714">
                  <c:v>0.999963246485739</c:v>
                </c:pt>
                <c:pt idx="2715">
                  <c:v>0.999963309862273</c:v>
                </c:pt>
                <c:pt idx="2716">
                  <c:v>0.999963343988099</c:v>
                </c:pt>
                <c:pt idx="2717">
                  <c:v>0.99996336348857</c:v>
                </c:pt>
                <c:pt idx="2718">
                  <c:v>0.999963397614396</c:v>
                </c:pt>
                <c:pt idx="2719">
                  <c:v>0.999963470741165</c:v>
                </c:pt>
                <c:pt idx="2720">
                  <c:v>0.999963519492345</c:v>
                </c:pt>
                <c:pt idx="2721">
                  <c:v>0.999963563368407</c:v>
                </c:pt>
                <c:pt idx="2722">
                  <c:v>0.999963607244468</c:v>
                </c:pt>
                <c:pt idx="2723">
                  <c:v>0.999963641370294</c:v>
                </c:pt>
                <c:pt idx="2724">
                  <c:v>0.999963665745884</c:v>
                </c:pt>
                <c:pt idx="2725">
                  <c:v>0.999963690121473</c:v>
                </c:pt>
                <c:pt idx="2726">
                  <c:v>0.999963699871709</c:v>
                </c:pt>
                <c:pt idx="2727">
                  <c:v>0.999963763248243</c:v>
                </c:pt>
                <c:pt idx="2728">
                  <c:v>0.99996379249895</c:v>
                </c:pt>
                <c:pt idx="2729">
                  <c:v>0.999963880251074</c:v>
                </c:pt>
                <c:pt idx="2730">
                  <c:v>0.999963894876428</c:v>
                </c:pt>
                <c:pt idx="2731">
                  <c:v>0.999963919252017</c:v>
                </c:pt>
                <c:pt idx="2732">
                  <c:v>0.999963953377843</c:v>
                </c:pt>
                <c:pt idx="2733">
                  <c:v>0.999963987503669</c:v>
                </c:pt>
                <c:pt idx="2734">
                  <c:v>0.99996403137973</c:v>
                </c:pt>
                <c:pt idx="2735">
                  <c:v>0.999964085006028</c:v>
                </c:pt>
                <c:pt idx="2736">
                  <c:v>0.999964094756264</c:v>
                </c:pt>
                <c:pt idx="2737">
                  <c:v>0.999964119131853</c:v>
                </c:pt>
                <c:pt idx="2738">
                  <c:v>0.999964172758151</c:v>
                </c:pt>
                <c:pt idx="2739">
                  <c:v>0.999964231259566</c:v>
                </c:pt>
                <c:pt idx="2740">
                  <c:v>0.999964260510274</c:v>
                </c:pt>
                <c:pt idx="2741">
                  <c:v>0.999964275135628</c:v>
                </c:pt>
                <c:pt idx="2742">
                  <c:v>0.999964323886808</c:v>
                </c:pt>
                <c:pt idx="2743">
                  <c:v>0.999964372637987</c:v>
                </c:pt>
                <c:pt idx="2744">
                  <c:v>0.999964401888695</c:v>
                </c:pt>
                <c:pt idx="2745">
                  <c:v>0.999964416514049</c:v>
                </c:pt>
                <c:pt idx="2746">
                  <c:v>0.999964440889638</c:v>
                </c:pt>
                <c:pt idx="2747">
                  <c:v>0.999964470140346</c:v>
                </c:pt>
                <c:pt idx="2748">
                  <c:v>0.999964504266172</c:v>
                </c:pt>
                <c:pt idx="2749">
                  <c:v>0.999964553017351</c:v>
                </c:pt>
                <c:pt idx="2750">
                  <c:v>0.999964572517823</c:v>
                </c:pt>
                <c:pt idx="2751">
                  <c:v>0.999964621269003</c:v>
                </c:pt>
                <c:pt idx="2752">
                  <c:v>0.999964670020182</c:v>
                </c:pt>
                <c:pt idx="2753">
                  <c:v>0.999964709021126</c:v>
                </c:pt>
                <c:pt idx="2754">
                  <c:v>0.999964762647423</c:v>
                </c:pt>
                <c:pt idx="2755">
                  <c:v>0.999964796773249</c:v>
                </c:pt>
                <c:pt idx="2756">
                  <c:v>0.999964850399547</c:v>
                </c:pt>
                <c:pt idx="2757">
                  <c:v>0.999964908900962</c:v>
                </c:pt>
                <c:pt idx="2758">
                  <c:v>0.999964982027731</c:v>
                </c:pt>
                <c:pt idx="2759">
                  <c:v>0.999965045404265</c:v>
                </c:pt>
                <c:pt idx="2760">
                  <c:v>0.99996510390568</c:v>
                </c:pt>
                <c:pt idx="2761">
                  <c:v>0.999965147781742</c:v>
                </c:pt>
                <c:pt idx="2762">
                  <c:v>0.999965206283157</c:v>
                </c:pt>
                <c:pt idx="2763">
                  <c:v>0.999965255034337</c:v>
                </c:pt>
                <c:pt idx="2764">
                  <c:v>0.999965289160163</c:v>
                </c:pt>
                <c:pt idx="2765">
                  <c:v>0.99996534278646</c:v>
                </c:pt>
                <c:pt idx="2766">
                  <c:v>0.999965396412757</c:v>
                </c:pt>
                <c:pt idx="2767">
                  <c:v>0.999965435413701</c:v>
                </c:pt>
                <c:pt idx="2768">
                  <c:v>0.999965454914173</c:v>
                </c:pt>
                <c:pt idx="2769">
                  <c:v>0.999965498790235</c:v>
                </c:pt>
                <c:pt idx="2770">
                  <c:v>0.99996555729165</c:v>
                </c:pt>
                <c:pt idx="2771">
                  <c:v>0.999965601167712</c:v>
                </c:pt>
                <c:pt idx="2772">
                  <c:v>0.999965674294481</c:v>
                </c:pt>
                <c:pt idx="2773">
                  <c:v>0.999965693794953</c:v>
                </c:pt>
                <c:pt idx="2774">
                  <c:v>0.999965737671014</c:v>
                </c:pt>
                <c:pt idx="2775">
                  <c:v>0.99996577179684</c:v>
                </c:pt>
                <c:pt idx="2776">
                  <c:v>0.999965805922666</c:v>
                </c:pt>
                <c:pt idx="2777">
                  <c:v>0.999965815672902</c:v>
                </c:pt>
                <c:pt idx="2778">
                  <c:v>0.999965835173373</c:v>
                </c:pt>
                <c:pt idx="2779">
                  <c:v>0.999965849798727</c:v>
                </c:pt>
                <c:pt idx="2780">
                  <c:v>0.999965859548963</c:v>
                </c:pt>
                <c:pt idx="2781">
                  <c:v>0.999965883924553</c:v>
                </c:pt>
                <c:pt idx="2782">
                  <c:v>0.999965913175261</c:v>
                </c:pt>
                <c:pt idx="2783">
                  <c:v>0.999965918050379</c:v>
                </c:pt>
                <c:pt idx="2784">
                  <c:v>0.999965927800615</c:v>
                </c:pt>
                <c:pt idx="2785">
                  <c:v>0.999965947301086</c:v>
                </c:pt>
                <c:pt idx="2786">
                  <c:v>0.99996596192644</c:v>
                </c:pt>
                <c:pt idx="2787">
                  <c:v>0.999965971676676</c:v>
                </c:pt>
                <c:pt idx="2788">
                  <c:v>0.999966000927384</c:v>
                </c:pt>
                <c:pt idx="2789">
                  <c:v>0.999966049678563</c:v>
                </c:pt>
                <c:pt idx="2790">
                  <c:v>0.999966069179035</c:v>
                </c:pt>
                <c:pt idx="2791">
                  <c:v>0.999966074054153</c:v>
                </c:pt>
                <c:pt idx="2792">
                  <c:v>0.999966103304861</c:v>
                </c:pt>
                <c:pt idx="2793">
                  <c:v>0.999966117930215</c:v>
                </c:pt>
                <c:pt idx="2794">
                  <c:v>0.999966142305805</c:v>
                </c:pt>
                <c:pt idx="2795">
                  <c:v>0.999966166681394</c:v>
                </c:pt>
                <c:pt idx="2796">
                  <c:v>0.999966181306748</c:v>
                </c:pt>
                <c:pt idx="2797">
                  <c:v>0.999966195932102</c:v>
                </c:pt>
                <c:pt idx="2798">
                  <c:v>0.999966244683282</c:v>
                </c:pt>
                <c:pt idx="2799">
                  <c:v>0.999966278809107</c:v>
                </c:pt>
                <c:pt idx="2800">
                  <c:v>0.999966342185641</c:v>
                </c:pt>
                <c:pt idx="2801">
                  <c:v>0.999966371436348</c:v>
                </c:pt>
                <c:pt idx="2802">
                  <c:v>0.999966405562174</c:v>
                </c:pt>
                <c:pt idx="2803">
                  <c:v>0.999966473813825</c:v>
                </c:pt>
                <c:pt idx="2804">
                  <c:v>0.999966498189415</c:v>
                </c:pt>
                <c:pt idx="2805">
                  <c:v>0.999966556690831</c:v>
                </c:pt>
                <c:pt idx="2806">
                  <c:v>0.999966600566892</c:v>
                </c:pt>
                <c:pt idx="2807">
                  <c:v>0.999966615192246</c:v>
                </c:pt>
                <c:pt idx="2808">
                  <c:v>0.999966639567836</c:v>
                </c:pt>
                <c:pt idx="2809">
                  <c:v>0.999966673693662</c:v>
                </c:pt>
                <c:pt idx="2810">
                  <c:v>0.999966737070195</c:v>
                </c:pt>
                <c:pt idx="2811">
                  <c:v>0.999966756570667</c:v>
                </c:pt>
                <c:pt idx="2812">
                  <c:v>0.999966776071139</c:v>
                </c:pt>
                <c:pt idx="2813">
                  <c:v>0.999966800446728</c:v>
                </c:pt>
                <c:pt idx="2814">
                  <c:v>0.9999668199472</c:v>
                </c:pt>
                <c:pt idx="2815">
                  <c:v>0.999966858948144</c:v>
                </c:pt>
                <c:pt idx="2816">
                  <c:v>0.999966912574441</c:v>
                </c:pt>
                <c:pt idx="2817">
                  <c:v>0.999966932074913</c:v>
                </c:pt>
                <c:pt idx="2818">
                  <c:v>0.999966951575385</c:v>
                </c:pt>
                <c:pt idx="2819">
                  <c:v>0.999966980826093</c:v>
                </c:pt>
                <c:pt idx="2820">
                  <c:v>0.999966985701211</c:v>
                </c:pt>
                <c:pt idx="2821">
                  <c:v>0.999967019827036</c:v>
                </c:pt>
                <c:pt idx="2822">
                  <c:v>0.99996703445239</c:v>
                </c:pt>
                <c:pt idx="2823">
                  <c:v>0.999967044202626</c:v>
                </c:pt>
                <c:pt idx="2824">
                  <c:v>0.99996705882798</c:v>
                </c:pt>
                <c:pt idx="2825">
                  <c:v>0.999967073453334</c:v>
                </c:pt>
                <c:pt idx="2826">
                  <c:v>0.999967097828924</c:v>
                </c:pt>
                <c:pt idx="2827">
                  <c:v>0.999967102704042</c:v>
                </c:pt>
                <c:pt idx="2828">
                  <c:v>0.999967117329396</c:v>
                </c:pt>
                <c:pt idx="2829">
                  <c:v>0.999967146580103</c:v>
                </c:pt>
                <c:pt idx="2830">
                  <c:v>0.999967161205457</c:v>
                </c:pt>
                <c:pt idx="2831">
                  <c:v>0.999967190456165</c:v>
                </c:pt>
                <c:pt idx="2832">
                  <c:v>0.999967219706873</c:v>
                </c:pt>
                <c:pt idx="2833">
                  <c:v>0.999967258707816</c:v>
                </c:pt>
                <c:pt idx="2834">
                  <c:v>0.999967287958524</c:v>
                </c:pt>
                <c:pt idx="2835">
                  <c:v>0.999967317209232</c:v>
                </c:pt>
                <c:pt idx="2836">
                  <c:v>0.999967351335057</c:v>
                </c:pt>
                <c:pt idx="2837">
                  <c:v>0.999967380585765</c:v>
                </c:pt>
                <c:pt idx="2838">
                  <c:v>0.999967395211119</c:v>
                </c:pt>
                <c:pt idx="2839">
                  <c:v>0.999967414711591</c:v>
                </c:pt>
                <c:pt idx="2840">
                  <c:v>0.999967434212063</c:v>
                </c:pt>
                <c:pt idx="2841">
                  <c:v>0.999967448837416</c:v>
                </c:pt>
                <c:pt idx="2842">
                  <c:v>0.99996746346277</c:v>
                </c:pt>
                <c:pt idx="2843">
                  <c:v>0.99996748783836</c:v>
                </c:pt>
                <c:pt idx="2844">
                  <c:v>0.999967507338832</c:v>
                </c:pt>
                <c:pt idx="2845">
                  <c:v>0.999967521964186</c:v>
                </c:pt>
                <c:pt idx="2846">
                  <c:v>0.999967575590483</c:v>
                </c:pt>
                <c:pt idx="2847">
                  <c:v>0.999967643842135</c:v>
                </c:pt>
                <c:pt idx="2848">
                  <c:v>0.99996770234355</c:v>
                </c:pt>
                <c:pt idx="2849">
                  <c:v>0.999967736469376</c:v>
                </c:pt>
                <c:pt idx="2850">
                  <c:v>0.999967794970791</c:v>
                </c:pt>
                <c:pt idx="2851">
                  <c:v>0.999967838846853</c:v>
                </c:pt>
                <c:pt idx="2852">
                  <c:v>0.999967902223386</c:v>
                </c:pt>
                <c:pt idx="2853">
                  <c:v>0.999967980225274</c:v>
                </c:pt>
                <c:pt idx="2854">
                  <c:v>0.999968058227161</c:v>
                </c:pt>
                <c:pt idx="2855">
                  <c:v>0.99996810697834</c:v>
                </c:pt>
                <c:pt idx="2856">
                  <c:v>0.999968160604638</c:v>
                </c:pt>
                <c:pt idx="2857">
                  <c:v>0.999968219106053</c:v>
                </c:pt>
                <c:pt idx="2858">
                  <c:v>0.999968258106997</c:v>
                </c:pt>
                <c:pt idx="2859">
                  <c:v>0.999968282482587</c:v>
                </c:pt>
                <c:pt idx="2860">
                  <c:v>0.999968311733294</c:v>
                </c:pt>
                <c:pt idx="2861">
                  <c:v>0.99996832148353</c:v>
                </c:pt>
                <c:pt idx="2862">
                  <c:v>0.999968350734238</c:v>
                </c:pt>
                <c:pt idx="2863">
                  <c:v>0.99996837023471</c:v>
                </c:pt>
                <c:pt idx="2864">
                  <c:v>0.999968418985889</c:v>
                </c:pt>
                <c:pt idx="2865">
                  <c:v>0.999968472612187</c:v>
                </c:pt>
                <c:pt idx="2866">
                  <c:v>0.999968496987777</c:v>
                </c:pt>
                <c:pt idx="2867">
                  <c:v>0.99996853598872</c:v>
                </c:pt>
                <c:pt idx="2868">
                  <c:v>0.999968565239428</c:v>
                </c:pt>
                <c:pt idx="2869">
                  <c:v>0.999968604240372</c:v>
                </c:pt>
                <c:pt idx="2870">
                  <c:v>0.999968613990608</c:v>
                </c:pt>
                <c:pt idx="2871">
                  <c:v>0.999968628615961</c:v>
                </c:pt>
                <c:pt idx="2872">
                  <c:v>0.999968638366197</c:v>
                </c:pt>
                <c:pt idx="2873">
                  <c:v>0.999968657866669</c:v>
                </c:pt>
                <c:pt idx="2874">
                  <c:v>0.999968672492023</c:v>
                </c:pt>
                <c:pt idx="2875">
                  <c:v>0.999968677367141</c:v>
                </c:pt>
                <c:pt idx="2876">
                  <c:v>0.999968701742731</c:v>
                </c:pt>
                <c:pt idx="2877">
                  <c:v>0.999968711492967</c:v>
                </c:pt>
                <c:pt idx="2878">
                  <c:v>0.999968730993438</c:v>
                </c:pt>
                <c:pt idx="2879">
                  <c:v>0.999968740743674</c:v>
                </c:pt>
                <c:pt idx="2880">
                  <c:v>0.999968769994382</c:v>
                </c:pt>
                <c:pt idx="2881">
                  <c:v>0.999968784619736</c:v>
                </c:pt>
                <c:pt idx="2882">
                  <c:v>0.999968789494854</c:v>
                </c:pt>
                <c:pt idx="2883">
                  <c:v>0.999968804120208</c:v>
                </c:pt>
                <c:pt idx="2884">
                  <c:v>0.999968808995326</c:v>
                </c:pt>
                <c:pt idx="2885">
                  <c:v>0.999968828495798</c:v>
                </c:pt>
                <c:pt idx="2886">
                  <c:v>0.999968852871387</c:v>
                </c:pt>
                <c:pt idx="2887">
                  <c:v>0.999968877246977</c:v>
                </c:pt>
                <c:pt idx="2888">
                  <c:v>0.999968896747449</c:v>
                </c:pt>
                <c:pt idx="2889">
                  <c:v>0.999968921123039</c:v>
                </c:pt>
                <c:pt idx="2890">
                  <c:v>0.999968945498629</c:v>
                </c:pt>
                <c:pt idx="2891">
                  <c:v>0.999968960123982</c:v>
                </c:pt>
                <c:pt idx="2892">
                  <c:v>0.999968974749336</c:v>
                </c:pt>
                <c:pt idx="2893">
                  <c:v>0.999968999124926</c:v>
                </c:pt>
                <c:pt idx="2894">
                  <c:v>0.999969008875162</c:v>
                </c:pt>
                <c:pt idx="2895">
                  <c:v>0.99996903812587</c:v>
                </c:pt>
                <c:pt idx="2896">
                  <c:v>0.999969082001931</c:v>
                </c:pt>
                <c:pt idx="2897">
                  <c:v>0.999969135628229</c:v>
                </c:pt>
                <c:pt idx="2898">
                  <c:v>0.999969164878936</c:v>
                </c:pt>
                <c:pt idx="2899">
                  <c:v>0.999969213630116</c:v>
                </c:pt>
                <c:pt idx="2900">
                  <c:v>0.99996922825547</c:v>
                </c:pt>
                <c:pt idx="2901">
                  <c:v>0.999969238005706</c:v>
                </c:pt>
                <c:pt idx="2902">
                  <c:v>0.999969281881767</c:v>
                </c:pt>
                <c:pt idx="2903">
                  <c:v>0.999969301382239</c:v>
                </c:pt>
                <c:pt idx="2904">
                  <c:v>0.999969325757829</c:v>
                </c:pt>
                <c:pt idx="2905">
                  <c:v>0.999969355008537</c:v>
                </c:pt>
                <c:pt idx="2906">
                  <c:v>0.999969408634834</c:v>
                </c:pt>
                <c:pt idx="2907">
                  <c:v>0.999969428135306</c:v>
                </c:pt>
                <c:pt idx="2908">
                  <c:v>0.999969457386014</c:v>
                </c:pt>
                <c:pt idx="2909">
                  <c:v>0.999969491511839</c:v>
                </c:pt>
                <c:pt idx="2910">
                  <c:v>0.999969579263963</c:v>
                </c:pt>
                <c:pt idx="2911">
                  <c:v>0.999969598764434</c:v>
                </c:pt>
                <c:pt idx="2912">
                  <c:v>0.99996968164144</c:v>
                </c:pt>
                <c:pt idx="2913">
                  <c:v>0.999969764518445</c:v>
                </c:pt>
                <c:pt idx="2914">
                  <c:v>0.999969818144742</c:v>
                </c:pt>
                <c:pt idx="2915">
                  <c:v>0.999969891271512</c:v>
                </c:pt>
                <c:pt idx="2916">
                  <c:v>0.999969930272455</c:v>
                </c:pt>
                <c:pt idx="2917">
                  <c:v>0.999969998524107</c:v>
                </c:pt>
                <c:pt idx="2918">
                  <c:v>0.99997008627623</c:v>
                </c:pt>
                <c:pt idx="2919">
                  <c:v>0.999970105776702</c:v>
                </c:pt>
                <c:pt idx="2920">
                  <c:v>0.999970164278117</c:v>
                </c:pt>
                <c:pt idx="2921">
                  <c:v>0.999970193528825</c:v>
                </c:pt>
                <c:pt idx="2922">
                  <c:v>0.999970232529769</c:v>
                </c:pt>
                <c:pt idx="2923">
                  <c:v>0.999970286156066</c:v>
                </c:pt>
                <c:pt idx="2924">
                  <c:v>0.99997032515701</c:v>
                </c:pt>
                <c:pt idx="2925">
                  <c:v>0.9999703495326</c:v>
                </c:pt>
                <c:pt idx="2926">
                  <c:v>0.999970364157953</c:v>
                </c:pt>
                <c:pt idx="2927">
                  <c:v>0.999970373908189</c:v>
                </c:pt>
                <c:pt idx="2928">
                  <c:v>0.999970393408661</c:v>
                </c:pt>
                <c:pt idx="2929">
                  <c:v>0.999970408034015</c:v>
                </c:pt>
                <c:pt idx="2930">
                  <c:v>0.999970437284723</c:v>
                </c:pt>
                <c:pt idx="2931">
                  <c:v>0.999970447034959</c:v>
                </c:pt>
                <c:pt idx="2932">
                  <c:v>0.999970476285666</c:v>
                </c:pt>
                <c:pt idx="2933">
                  <c:v>0.999970481160784</c:v>
                </c:pt>
                <c:pt idx="2934">
                  <c:v>0.999970495786138</c:v>
                </c:pt>
                <c:pt idx="2935">
                  <c:v>0.9999705396622</c:v>
                </c:pt>
                <c:pt idx="2936">
                  <c:v>0.999970559162672</c:v>
                </c:pt>
                <c:pt idx="2937">
                  <c:v>0.999970564037789</c:v>
                </c:pt>
                <c:pt idx="2938">
                  <c:v>0.999970573788025</c:v>
                </c:pt>
                <c:pt idx="2939">
                  <c:v>0.999970588413379</c:v>
                </c:pt>
                <c:pt idx="2940">
                  <c:v>0.999970607913851</c:v>
                </c:pt>
                <c:pt idx="2941">
                  <c:v>0.999970622539205</c:v>
                </c:pt>
                <c:pt idx="2942">
                  <c:v>0.999970637164559</c:v>
                </c:pt>
                <c:pt idx="2943">
                  <c:v>0.999970676165502</c:v>
                </c:pt>
                <c:pt idx="2944">
                  <c:v>0.999970695665974</c:v>
                </c:pt>
                <c:pt idx="2945">
                  <c:v>0.999970715166446</c:v>
                </c:pt>
                <c:pt idx="2946">
                  <c:v>0.999970720041564</c:v>
                </c:pt>
                <c:pt idx="2947">
                  <c:v>0.9999707297918</c:v>
                </c:pt>
                <c:pt idx="2948">
                  <c:v>0.999970734666918</c:v>
                </c:pt>
                <c:pt idx="2949">
                  <c:v>0.999970749292272</c:v>
                </c:pt>
                <c:pt idx="2950">
                  <c:v>0.999970763917626</c:v>
                </c:pt>
                <c:pt idx="2951">
                  <c:v>0.999970768792744</c:v>
                </c:pt>
                <c:pt idx="2952">
                  <c:v>0.999970783418097</c:v>
                </c:pt>
                <c:pt idx="2953">
                  <c:v>0.999970788293215</c:v>
                </c:pt>
                <c:pt idx="2954">
                  <c:v>0.999970822419041</c:v>
                </c:pt>
                <c:pt idx="2955">
                  <c:v>0.999970846794631</c:v>
                </c:pt>
                <c:pt idx="2956">
                  <c:v>0.999970880920457</c:v>
                </c:pt>
                <c:pt idx="2957">
                  <c:v>0.999970939421872</c:v>
                </c:pt>
                <c:pt idx="2958">
                  <c:v>0.999970973547698</c:v>
                </c:pt>
                <c:pt idx="2959">
                  <c:v>0.999971002798405</c:v>
                </c:pt>
                <c:pt idx="2960">
                  <c:v>0.999971017423759</c:v>
                </c:pt>
                <c:pt idx="2961">
                  <c:v>0.999971046674467</c:v>
                </c:pt>
                <c:pt idx="2962">
                  <c:v>0.999971075925175</c:v>
                </c:pt>
                <c:pt idx="2963">
                  <c:v>0.999971110051</c:v>
                </c:pt>
                <c:pt idx="2964">
                  <c:v>0.99997113442659</c:v>
                </c:pt>
                <c:pt idx="2965">
                  <c:v>0.99997118317777</c:v>
                </c:pt>
                <c:pt idx="2966">
                  <c:v>0.999971197803124</c:v>
                </c:pt>
                <c:pt idx="2967">
                  <c:v>0.999971241679185</c:v>
                </c:pt>
                <c:pt idx="2968">
                  <c:v>0.999971270929893</c:v>
                </c:pt>
                <c:pt idx="2969">
                  <c:v>0.999971295305483</c:v>
                </c:pt>
                <c:pt idx="2970">
                  <c:v>0.999971305055719</c:v>
                </c:pt>
                <c:pt idx="2971">
                  <c:v>0.99997132455619</c:v>
                </c:pt>
                <c:pt idx="2972">
                  <c:v>0.999971344056662</c:v>
                </c:pt>
                <c:pt idx="2973">
                  <c:v>0.99997137330737</c:v>
                </c:pt>
                <c:pt idx="2974">
                  <c:v>0.999971383057606</c:v>
                </c:pt>
                <c:pt idx="2975">
                  <c:v>0.999971392807842</c:v>
                </c:pt>
                <c:pt idx="2976">
                  <c:v>0.999971402558078</c:v>
                </c:pt>
                <c:pt idx="2977">
                  <c:v>0.999971426933667</c:v>
                </c:pt>
                <c:pt idx="2978">
                  <c:v>0.999971436683903</c:v>
                </c:pt>
                <c:pt idx="2979">
                  <c:v>0.999971446434139</c:v>
                </c:pt>
                <c:pt idx="2980">
                  <c:v>0.999971456184375</c:v>
                </c:pt>
                <c:pt idx="2981">
                  <c:v>0.999971480559965</c:v>
                </c:pt>
                <c:pt idx="2982">
                  <c:v>0.999971490310201</c:v>
                </c:pt>
                <c:pt idx="2983">
                  <c:v>0.999971514685791</c:v>
                </c:pt>
                <c:pt idx="2984">
                  <c:v>0.999971529311144</c:v>
                </c:pt>
                <c:pt idx="2985">
                  <c:v>0.999971558561852</c:v>
                </c:pt>
                <c:pt idx="2986">
                  <c:v>0.999971597562796</c:v>
                </c:pt>
                <c:pt idx="2987">
                  <c:v>0.999971646313975</c:v>
                </c:pt>
                <c:pt idx="2988">
                  <c:v>0.999971670689565</c:v>
                </c:pt>
                <c:pt idx="2989">
                  <c:v>0.999971714565627</c:v>
                </c:pt>
                <c:pt idx="2990">
                  <c:v>0.999971792567514</c:v>
                </c:pt>
                <c:pt idx="2991">
                  <c:v>0.99997185106893</c:v>
                </c:pt>
                <c:pt idx="2992">
                  <c:v>0.999971890069873</c:v>
                </c:pt>
                <c:pt idx="2993">
                  <c:v>0.999971914445463</c:v>
                </c:pt>
                <c:pt idx="2994">
                  <c:v>0.999971924195699</c:v>
                </c:pt>
                <c:pt idx="2995">
                  <c:v>0.999971929070817</c:v>
                </c:pt>
                <c:pt idx="2996">
                  <c:v>0.999971938821053</c:v>
                </c:pt>
                <c:pt idx="2997">
                  <c:v>0.999971953446407</c:v>
                </c:pt>
                <c:pt idx="2998">
                  <c:v>0.999971958321525</c:v>
                </c:pt>
                <c:pt idx="2999">
                  <c:v>0.999971982697114</c:v>
                </c:pt>
                <c:pt idx="3000">
                  <c:v>0.99997201682294</c:v>
                </c:pt>
                <c:pt idx="3001">
                  <c:v>0.999972031448294</c:v>
                </c:pt>
                <c:pt idx="3002">
                  <c:v>0.999972050948766</c:v>
                </c:pt>
                <c:pt idx="3003">
                  <c:v>0.999972099699945</c:v>
                </c:pt>
                <c:pt idx="3004">
                  <c:v>0.999972138700889</c:v>
                </c:pt>
                <c:pt idx="3005">
                  <c:v>0.999972211827658</c:v>
                </c:pt>
                <c:pt idx="3006">
                  <c:v>0.999972226453012</c:v>
                </c:pt>
                <c:pt idx="3007">
                  <c:v>0.999972236203248</c:v>
                </c:pt>
                <c:pt idx="3008">
                  <c:v>0.999972250828602</c:v>
                </c:pt>
                <c:pt idx="3009">
                  <c:v>0.99997225570372</c:v>
                </c:pt>
                <c:pt idx="3010">
                  <c:v>0.999972260578838</c:v>
                </c:pt>
                <c:pt idx="3011">
                  <c:v>0.999972284954428</c:v>
                </c:pt>
                <c:pt idx="3012">
                  <c:v>0.999972294704663</c:v>
                </c:pt>
                <c:pt idx="3013">
                  <c:v>0.999972299579781</c:v>
                </c:pt>
                <c:pt idx="3014">
                  <c:v>0.999972328830489</c:v>
                </c:pt>
                <c:pt idx="3015">
                  <c:v>0.999972338580725</c:v>
                </c:pt>
                <c:pt idx="3016">
                  <c:v>0.999972353206079</c:v>
                </c:pt>
                <c:pt idx="3017">
                  <c:v>0.999972358081197</c:v>
                </c:pt>
                <c:pt idx="3018">
                  <c:v>0.999972377581669</c:v>
                </c:pt>
                <c:pt idx="3019">
                  <c:v>0.99997239708214</c:v>
                </c:pt>
                <c:pt idx="3020">
                  <c:v>0.999972401957258</c:v>
                </c:pt>
                <c:pt idx="3021">
                  <c:v>0.999972406832376</c:v>
                </c:pt>
                <c:pt idx="3022">
                  <c:v>0.999972426332848</c:v>
                </c:pt>
                <c:pt idx="3023">
                  <c:v>0.999972440958202</c:v>
                </c:pt>
                <c:pt idx="3024">
                  <c:v>0.999972455583556</c:v>
                </c:pt>
                <c:pt idx="3025">
                  <c:v>0.999972475084028</c:v>
                </c:pt>
                <c:pt idx="3026">
                  <c:v>0.999972489709382</c:v>
                </c:pt>
                <c:pt idx="3027">
                  <c:v>0.999972494584499</c:v>
                </c:pt>
                <c:pt idx="3028">
                  <c:v>0.999972504334735</c:v>
                </c:pt>
                <c:pt idx="3029">
                  <c:v>0.999972514084971</c:v>
                </c:pt>
                <c:pt idx="3030">
                  <c:v>0.999972518960089</c:v>
                </c:pt>
                <c:pt idx="3031">
                  <c:v>0.999972528710325</c:v>
                </c:pt>
                <c:pt idx="3032">
                  <c:v>0.999972543335679</c:v>
                </c:pt>
                <c:pt idx="3033">
                  <c:v>0.999972553085915</c:v>
                </c:pt>
                <c:pt idx="3034">
                  <c:v>0.999972567711269</c:v>
                </c:pt>
                <c:pt idx="3035">
                  <c:v>0.999972592086859</c:v>
                </c:pt>
                <c:pt idx="3036">
                  <c:v>0.99997261158733</c:v>
                </c:pt>
                <c:pt idx="3037">
                  <c:v>0.999972631087802</c:v>
                </c:pt>
                <c:pt idx="3038">
                  <c:v>0.999972655463392</c:v>
                </c:pt>
                <c:pt idx="3039">
                  <c:v>0.99997266033851</c:v>
                </c:pt>
                <c:pt idx="3040">
                  <c:v>0.999972699339454</c:v>
                </c:pt>
                <c:pt idx="3041">
                  <c:v>0.999972718839926</c:v>
                </c:pt>
                <c:pt idx="3042">
                  <c:v>0.999972733465279</c:v>
                </c:pt>
                <c:pt idx="3043">
                  <c:v>0.999972748090633</c:v>
                </c:pt>
                <c:pt idx="3044">
                  <c:v>0.999972772466223</c:v>
                </c:pt>
                <c:pt idx="3045">
                  <c:v>0.999972787091577</c:v>
                </c:pt>
                <c:pt idx="3046">
                  <c:v>0.999972816342285</c:v>
                </c:pt>
                <c:pt idx="3047">
                  <c:v>0.99997282609252</c:v>
                </c:pt>
                <c:pt idx="3048">
                  <c:v>0.999972830967638</c:v>
                </c:pt>
                <c:pt idx="3049">
                  <c:v>0.9999728748437</c:v>
                </c:pt>
                <c:pt idx="3050">
                  <c:v>0.999972894344172</c:v>
                </c:pt>
                <c:pt idx="3051">
                  <c:v>0.99997289921929</c:v>
                </c:pt>
                <c:pt idx="3052">
                  <c:v>0.999972913844644</c:v>
                </c:pt>
                <c:pt idx="3053">
                  <c:v>0.99997292359488</c:v>
                </c:pt>
                <c:pt idx="3054">
                  <c:v>0.999972933345115</c:v>
                </c:pt>
                <c:pt idx="3055">
                  <c:v>0.999972957720705</c:v>
                </c:pt>
                <c:pt idx="3056">
                  <c:v>0.999972962595823</c:v>
                </c:pt>
                <c:pt idx="3057">
                  <c:v>0.999972972346059</c:v>
                </c:pt>
                <c:pt idx="3058">
                  <c:v>0.999973006471885</c:v>
                </c:pt>
                <c:pt idx="3059">
                  <c:v>0.999973025972357</c:v>
                </c:pt>
                <c:pt idx="3060">
                  <c:v>0.999973045472828</c:v>
                </c:pt>
                <c:pt idx="3061">
                  <c:v>0.999973060098182</c:v>
                </c:pt>
                <c:pt idx="3062">
                  <c:v>0.999973079598654</c:v>
                </c:pt>
                <c:pt idx="3063">
                  <c:v>0.99997311372448</c:v>
                </c:pt>
                <c:pt idx="3064">
                  <c:v>0.99997313810007</c:v>
                </c:pt>
                <c:pt idx="3065">
                  <c:v>0.999973186851249</c:v>
                </c:pt>
                <c:pt idx="3066">
                  <c:v>0.999973230727311</c:v>
                </c:pt>
                <c:pt idx="3067">
                  <c:v>0.999973269728254</c:v>
                </c:pt>
                <c:pt idx="3068">
                  <c:v>0.999973313604316</c:v>
                </c:pt>
                <c:pt idx="3069">
                  <c:v>0.99997332822967</c:v>
                </c:pt>
                <c:pt idx="3070">
                  <c:v>0.999973362355495</c:v>
                </c:pt>
                <c:pt idx="3071">
                  <c:v>0.999973386731085</c:v>
                </c:pt>
                <c:pt idx="3072">
                  <c:v>0.999973415981793</c:v>
                </c:pt>
                <c:pt idx="3073">
                  <c:v>0.999973450107619</c:v>
                </c:pt>
                <c:pt idx="3074">
                  <c:v>0.999973489108562</c:v>
                </c:pt>
                <c:pt idx="3075">
                  <c:v>0.999973532984624</c:v>
                </c:pt>
                <c:pt idx="3076">
                  <c:v>0.999973547609978</c:v>
                </c:pt>
                <c:pt idx="3077">
                  <c:v>0.999973571985568</c:v>
                </c:pt>
                <c:pt idx="3078">
                  <c:v>0.999973591486039</c:v>
                </c:pt>
                <c:pt idx="3079">
                  <c:v>0.999973610986511</c:v>
                </c:pt>
                <c:pt idx="3080">
                  <c:v>0.999973645112337</c:v>
                </c:pt>
                <c:pt idx="3081">
                  <c:v>0.999973654862573</c:v>
                </c:pt>
                <c:pt idx="3082">
                  <c:v>0.999973693863516</c:v>
                </c:pt>
                <c:pt idx="3083">
                  <c:v>0.999973723114224</c:v>
                </c:pt>
                <c:pt idx="3084">
                  <c:v>0.999973766990286</c:v>
                </c:pt>
                <c:pt idx="3085">
                  <c:v>0.999973786490758</c:v>
                </c:pt>
                <c:pt idx="3086">
                  <c:v>0.999973820616583</c:v>
                </c:pt>
                <c:pt idx="3087">
                  <c:v>0.999973840117055</c:v>
                </c:pt>
                <c:pt idx="3088">
                  <c:v>0.999973844992173</c:v>
                </c:pt>
                <c:pt idx="3089">
                  <c:v>0.999973864492645</c:v>
                </c:pt>
                <c:pt idx="3090">
                  <c:v>0.999973883993117</c:v>
                </c:pt>
                <c:pt idx="3091">
                  <c:v>0.99997389861847</c:v>
                </c:pt>
                <c:pt idx="3092">
                  <c:v>0.999973903493588</c:v>
                </c:pt>
                <c:pt idx="3093">
                  <c:v>0.999973927869178</c:v>
                </c:pt>
                <c:pt idx="3094">
                  <c:v>0.999973942494532</c:v>
                </c:pt>
                <c:pt idx="3095">
                  <c:v>0.999973952244768</c:v>
                </c:pt>
                <c:pt idx="3096">
                  <c:v>0.999973976620358</c:v>
                </c:pt>
                <c:pt idx="3097">
                  <c:v>0.999973986370594</c:v>
                </c:pt>
                <c:pt idx="3098">
                  <c:v>0.999974000995948</c:v>
                </c:pt>
                <c:pt idx="3099">
                  <c:v>0.999974010746183</c:v>
                </c:pt>
                <c:pt idx="3100">
                  <c:v>0.999974020496419</c:v>
                </c:pt>
                <c:pt idx="3101">
                  <c:v>0.999974030246655</c:v>
                </c:pt>
                <c:pt idx="3102">
                  <c:v>0.999974054622245</c:v>
                </c:pt>
                <c:pt idx="3103">
                  <c:v>0.999974074122717</c:v>
                </c:pt>
                <c:pt idx="3104">
                  <c:v>0.999974093623189</c:v>
                </c:pt>
                <c:pt idx="3105">
                  <c:v>0.999974103373425</c:v>
                </c:pt>
                <c:pt idx="3106">
                  <c:v>0.999974113123661</c:v>
                </c:pt>
                <c:pt idx="3107">
                  <c:v>0.999974127749014</c:v>
                </c:pt>
                <c:pt idx="3108">
                  <c:v>0.999974142374368</c:v>
                </c:pt>
                <c:pt idx="3109">
                  <c:v>0.99997416187484</c:v>
                </c:pt>
                <c:pt idx="3110">
                  <c:v>0.999974176500194</c:v>
                </c:pt>
                <c:pt idx="3111">
                  <c:v>0.99997418625043</c:v>
                </c:pt>
                <c:pt idx="3112">
                  <c:v>0.99997421062602</c:v>
                </c:pt>
                <c:pt idx="3113">
                  <c:v>0.999974225251373</c:v>
                </c:pt>
                <c:pt idx="3114">
                  <c:v>0.999974244751845</c:v>
                </c:pt>
                <c:pt idx="3115">
                  <c:v>0.999974264252317</c:v>
                </c:pt>
                <c:pt idx="3116">
                  <c:v>0.999974274002553</c:v>
                </c:pt>
                <c:pt idx="3117">
                  <c:v>0.999974278877671</c:v>
                </c:pt>
                <c:pt idx="3118">
                  <c:v>0.999974298378143</c:v>
                </c:pt>
                <c:pt idx="3119">
                  <c:v>0.999974322753733</c:v>
                </c:pt>
                <c:pt idx="3120">
                  <c:v>0.99997432762885</c:v>
                </c:pt>
                <c:pt idx="3121">
                  <c:v>0.999974342254204</c:v>
                </c:pt>
                <c:pt idx="3122">
                  <c:v>0.999974366629794</c:v>
                </c:pt>
                <c:pt idx="3123">
                  <c:v>0.999974381255148</c:v>
                </c:pt>
                <c:pt idx="3124">
                  <c:v>0.999974405630738</c:v>
                </c:pt>
                <c:pt idx="3125">
                  <c:v>0.999974449506799</c:v>
                </c:pt>
                <c:pt idx="3126">
                  <c:v>0.999974478757507</c:v>
                </c:pt>
                <c:pt idx="3127">
                  <c:v>0.999974522633569</c:v>
                </c:pt>
                <c:pt idx="3128">
                  <c:v>0.999974556759394</c:v>
                </c:pt>
                <c:pt idx="3129">
                  <c:v>0.999974581134984</c:v>
                </c:pt>
                <c:pt idx="3130">
                  <c:v>0.99997461526081</c:v>
                </c:pt>
                <c:pt idx="3131">
                  <c:v>0.999974634761282</c:v>
                </c:pt>
                <c:pt idx="3132">
                  <c:v>0.999974668887107</c:v>
                </c:pt>
                <c:pt idx="3133">
                  <c:v>0.999974707888051</c:v>
                </c:pt>
                <c:pt idx="3134">
                  <c:v>0.999974732263641</c:v>
                </c:pt>
                <c:pt idx="3135">
                  <c:v>0.99997475663923</c:v>
                </c:pt>
                <c:pt idx="3136">
                  <c:v>0.999974766389466</c:v>
                </c:pt>
                <c:pt idx="3137">
                  <c:v>0.999974790765056</c:v>
                </c:pt>
                <c:pt idx="3138">
                  <c:v>0.999974829766</c:v>
                </c:pt>
                <c:pt idx="3139">
                  <c:v>0.999974859016708</c:v>
                </c:pt>
                <c:pt idx="3140">
                  <c:v>0.999974898017651</c:v>
                </c:pt>
                <c:pt idx="3141">
                  <c:v>0.999974985769774</c:v>
                </c:pt>
                <c:pt idx="3142">
                  <c:v>0.999975029645836</c:v>
                </c:pt>
                <c:pt idx="3143">
                  <c:v>0.99997506864678</c:v>
                </c:pt>
                <c:pt idx="3144">
                  <c:v>0.999975078397016</c:v>
                </c:pt>
                <c:pt idx="3145">
                  <c:v>0.999975127148195</c:v>
                </c:pt>
                <c:pt idx="3146">
                  <c:v>0.999975156398903</c:v>
                </c:pt>
                <c:pt idx="3147">
                  <c:v>0.999975180774493</c:v>
                </c:pt>
                <c:pt idx="3148">
                  <c:v>0.999975185649611</c:v>
                </c:pt>
                <c:pt idx="3149">
                  <c:v>0.999975200274964</c:v>
                </c:pt>
                <c:pt idx="3150">
                  <c:v>0.999975214900318</c:v>
                </c:pt>
                <c:pt idx="3151">
                  <c:v>0.999975219775436</c:v>
                </c:pt>
                <c:pt idx="3152">
                  <c:v>0.99997523440079</c:v>
                </c:pt>
                <c:pt idx="3153">
                  <c:v>0.999975253901262</c:v>
                </c:pt>
                <c:pt idx="3154">
                  <c:v>0.999975268526616</c:v>
                </c:pt>
                <c:pt idx="3155">
                  <c:v>0.999975278276852</c:v>
                </c:pt>
                <c:pt idx="3156">
                  <c:v>0.99997528315197</c:v>
                </c:pt>
                <c:pt idx="3157">
                  <c:v>0.999975307527559</c:v>
                </c:pt>
                <c:pt idx="3158">
                  <c:v>0.999975322152913</c:v>
                </c:pt>
                <c:pt idx="3159">
                  <c:v>0.999975331903149</c:v>
                </c:pt>
                <c:pt idx="3160">
                  <c:v>0.999975336778267</c:v>
                </c:pt>
                <c:pt idx="3161">
                  <c:v>0.999975351403621</c:v>
                </c:pt>
                <c:pt idx="3162">
                  <c:v>0.999975375779211</c:v>
                </c:pt>
                <c:pt idx="3163">
                  <c:v>0.999975380654329</c:v>
                </c:pt>
                <c:pt idx="3164">
                  <c:v>0.999975414780154</c:v>
                </c:pt>
                <c:pt idx="3165">
                  <c:v>0.999975458656216</c:v>
                </c:pt>
                <c:pt idx="3166">
                  <c:v>0.99997547328157</c:v>
                </c:pt>
                <c:pt idx="3167">
                  <c:v>0.999975492782042</c:v>
                </c:pt>
                <c:pt idx="3168">
                  <c:v>0.999975512282514</c:v>
                </c:pt>
                <c:pt idx="3169">
                  <c:v>0.999975517157632</c:v>
                </c:pt>
                <c:pt idx="3170">
                  <c:v>0.999975531782985</c:v>
                </c:pt>
                <c:pt idx="3171">
                  <c:v>0.999975546408339</c:v>
                </c:pt>
                <c:pt idx="3172">
                  <c:v>0.999975575659047</c:v>
                </c:pt>
                <c:pt idx="3173">
                  <c:v>0.999975580534165</c:v>
                </c:pt>
                <c:pt idx="3174">
                  <c:v>0.999975590284401</c:v>
                </c:pt>
                <c:pt idx="3175">
                  <c:v>0.999975604909755</c:v>
                </c:pt>
                <c:pt idx="3176">
                  <c:v>0.999975619535109</c:v>
                </c:pt>
                <c:pt idx="3177">
                  <c:v>0.999975629285344</c:v>
                </c:pt>
                <c:pt idx="3178">
                  <c:v>0.999975634160462</c:v>
                </c:pt>
                <c:pt idx="3179">
                  <c:v>0.999975648785816</c:v>
                </c:pt>
                <c:pt idx="3180">
                  <c:v>0.999975673161406</c:v>
                </c:pt>
                <c:pt idx="3181">
                  <c:v>0.999975678036524</c:v>
                </c:pt>
                <c:pt idx="3182">
                  <c:v>0.999975697536996</c:v>
                </c:pt>
                <c:pt idx="3183">
                  <c:v>0.999975717037468</c:v>
                </c:pt>
                <c:pt idx="3184">
                  <c:v>0.999975726787703</c:v>
                </c:pt>
                <c:pt idx="3185">
                  <c:v>0.999975746288175</c:v>
                </c:pt>
                <c:pt idx="3186">
                  <c:v>0.999975775538883</c:v>
                </c:pt>
                <c:pt idx="3187">
                  <c:v>0.999975785289119</c:v>
                </c:pt>
                <c:pt idx="3188">
                  <c:v>0.999975829165181</c:v>
                </c:pt>
                <c:pt idx="3189">
                  <c:v>0.999975858415888</c:v>
                </c:pt>
                <c:pt idx="3190">
                  <c:v>0.999975892541714</c:v>
                </c:pt>
                <c:pt idx="3191">
                  <c:v>0.99997590229195</c:v>
                </c:pt>
                <c:pt idx="3192">
                  <c:v>0.999975916917304</c:v>
                </c:pt>
                <c:pt idx="3193">
                  <c:v>0.999975951043129</c:v>
                </c:pt>
                <c:pt idx="3194">
                  <c:v>0.999975970543601</c:v>
                </c:pt>
                <c:pt idx="3195">
                  <c:v>0.999975990044073</c:v>
                </c:pt>
                <c:pt idx="3196">
                  <c:v>0.999975994919191</c:v>
                </c:pt>
                <c:pt idx="3197">
                  <c:v>0.999976009544545</c:v>
                </c:pt>
                <c:pt idx="3198">
                  <c:v>0.999976024169899</c:v>
                </c:pt>
                <c:pt idx="3199">
                  <c:v>0.999976033920135</c:v>
                </c:pt>
                <c:pt idx="3200">
                  <c:v>0.999976053420606</c:v>
                </c:pt>
                <c:pt idx="3201">
                  <c:v>0.999976063170842</c:v>
                </c:pt>
                <c:pt idx="3202">
                  <c:v>0.999976072921078</c:v>
                </c:pt>
                <c:pt idx="3203">
                  <c:v>0.999976087546432</c:v>
                </c:pt>
                <c:pt idx="3204">
                  <c:v>0.99997609242155</c:v>
                </c:pt>
                <c:pt idx="3205">
                  <c:v>0.999976102171786</c:v>
                </c:pt>
                <c:pt idx="3206">
                  <c:v>0.999976126547376</c:v>
                </c:pt>
                <c:pt idx="3207">
                  <c:v>0.999976150922966</c:v>
                </c:pt>
                <c:pt idx="3208">
                  <c:v>0.999976160673201</c:v>
                </c:pt>
                <c:pt idx="3209">
                  <c:v>0.999976180173673</c:v>
                </c:pt>
                <c:pt idx="3210">
                  <c:v>0.999976209424381</c:v>
                </c:pt>
                <c:pt idx="3211">
                  <c:v>0.999976233799971</c:v>
                </c:pt>
                <c:pt idx="3212">
                  <c:v>0.999976238675089</c:v>
                </c:pt>
                <c:pt idx="3213">
                  <c:v>0.999976277676032</c:v>
                </c:pt>
                <c:pt idx="3214">
                  <c:v>0.999976311801858</c:v>
                </c:pt>
                <c:pt idx="3215">
                  <c:v>0.999976326427212</c:v>
                </c:pt>
                <c:pt idx="3216">
                  <c:v>0.999976350802802</c:v>
                </c:pt>
                <c:pt idx="3217">
                  <c:v>0.999976375178392</c:v>
                </c:pt>
                <c:pt idx="3218">
                  <c:v>0.999976389803745</c:v>
                </c:pt>
                <c:pt idx="3219">
                  <c:v>0.999976394678863</c:v>
                </c:pt>
                <c:pt idx="3220">
                  <c:v>0.999976419054453</c:v>
                </c:pt>
                <c:pt idx="3221">
                  <c:v>0.999976443430043</c:v>
                </c:pt>
                <c:pt idx="3222">
                  <c:v>0.999976472680751</c:v>
                </c:pt>
                <c:pt idx="3223">
                  <c:v>0.999976492181222</c:v>
                </c:pt>
                <c:pt idx="3224">
                  <c:v>0.999976501931458</c:v>
                </c:pt>
                <c:pt idx="3225">
                  <c:v>0.999976516556812</c:v>
                </c:pt>
                <c:pt idx="3226">
                  <c:v>0.999976536057284</c:v>
                </c:pt>
                <c:pt idx="3227">
                  <c:v>0.999976565307992</c:v>
                </c:pt>
                <c:pt idx="3228">
                  <c:v>0.999976575058228</c:v>
                </c:pt>
                <c:pt idx="3229">
                  <c:v>0.999976579933346</c:v>
                </c:pt>
                <c:pt idx="3230">
                  <c:v>0.999976604308935</c:v>
                </c:pt>
                <c:pt idx="3231">
                  <c:v>0.999976638434761</c:v>
                </c:pt>
                <c:pt idx="3232">
                  <c:v>0.999976657935233</c:v>
                </c:pt>
                <c:pt idx="3233">
                  <c:v>0.99997671156153</c:v>
                </c:pt>
                <c:pt idx="3234">
                  <c:v>0.999976731062002</c:v>
                </c:pt>
                <c:pt idx="3235">
                  <c:v>0.999976794438536</c:v>
                </c:pt>
                <c:pt idx="3236">
                  <c:v>0.999976833439479</c:v>
                </c:pt>
                <c:pt idx="3237">
                  <c:v>0.999976838314597</c:v>
                </c:pt>
                <c:pt idx="3238">
                  <c:v>0.999976872440423</c:v>
                </c:pt>
                <c:pt idx="3239">
                  <c:v>0.999976891940895</c:v>
                </c:pt>
                <c:pt idx="3240">
                  <c:v>0.999976935816956</c:v>
                </c:pt>
                <c:pt idx="3241">
                  <c:v>0.999976945567192</c:v>
                </c:pt>
                <c:pt idx="3242">
                  <c:v>0.999976960192546</c:v>
                </c:pt>
                <c:pt idx="3243">
                  <c:v>0.999976965067664</c:v>
                </c:pt>
                <c:pt idx="3244">
                  <c:v>0.999976989443254</c:v>
                </c:pt>
                <c:pt idx="3245">
                  <c:v>0.99997699919349</c:v>
                </c:pt>
                <c:pt idx="3246">
                  <c:v>0.999977004068608</c:v>
                </c:pt>
                <c:pt idx="3247">
                  <c:v>0.999977013818844</c:v>
                </c:pt>
                <c:pt idx="3248">
                  <c:v>0.999977043069551</c:v>
                </c:pt>
                <c:pt idx="3249">
                  <c:v>0.999977057694905</c:v>
                </c:pt>
                <c:pt idx="3250">
                  <c:v>0.999977062570023</c:v>
                </c:pt>
                <c:pt idx="3251">
                  <c:v>0.999977077195377</c:v>
                </c:pt>
                <c:pt idx="3252">
                  <c:v>0.999977091820731</c:v>
                </c:pt>
                <c:pt idx="3253">
                  <c:v>0.999977106446085</c:v>
                </c:pt>
                <c:pt idx="3254">
                  <c:v>0.999977116196321</c:v>
                </c:pt>
                <c:pt idx="3255">
                  <c:v>0.999977135696792</c:v>
                </c:pt>
                <c:pt idx="3256">
                  <c:v>0.999977150322146</c:v>
                </c:pt>
                <c:pt idx="3257">
                  <c:v>0.999977179572854</c:v>
                </c:pt>
                <c:pt idx="3258">
                  <c:v>0.999977228324034</c:v>
                </c:pt>
                <c:pt idx="3259">
                  <c:v>0.999977286825449</c:v>
                </c:pt>
                <c:pt idx="3260">
                  <c:v>0.999977335576629</c:v>
                </c:pt>
                <c:pt idx="3261">
                  <c:v>0.9999773550771</c:v>
                </c:pt>
                <c:pt idx="3262">
                  <c:v>0.999977364827336</c:v>
                </c:pt>
                <c:pt idx="3263">
                  <c:v>0.999977389202926</c:v>
                </c:pt>
                <c:pt idx="3264">
                  <c:v>0.999977418453634</c:v>
                </c:pt>
                <c:pt idx="3265">
                  <c:v>0.999977452579459</c:v>
                </c:pt>
                <c:pt idx="3266">
                  <c:v>0.999977472079931</c:v>
                </c:pt>
                <c:pt idx="3267">
                  <c:v>0.999977496455521</c:v>
                </c:pt>
                <c:pt idx="3268">
                  <c:v>0.999977520831111</c:v>
                </c:pt>
                <c:pt idx="3269">
                  <c:v>0.999977535456465</c:v>
                </c:pt>
                <c:pt idx="3270">
                  <c:v>0.999977545206701</c:v>
                </c:pt>
                <c:pt idx="3271">
                  <c:v>0.999977564707172</c:v>
                </c:pt>
                <c:pt idx="3272">
                  <c:v>0.999977579332526</c:v>
                </c:pt>
                <c:pt idx="3273">
                  <c:v>0.999977598832998</c:v>
                </c:pt>
                <c:pt idx="3274">
                  <c:v>0.99997761833347</c:v>
                </c:pt>
                <c:pt idx="3275">
                  <c:v>0.99997764270906</c:v>
                </c:pt>
                <c:pt idx="3276">
                  <c:v>0.999977657334414</c:v>
                </c:pt>
                <c:pt idx="3277">
                  <c:v>0.999977676834885</c:v>
                </c:pt>
                <c:pt idx="3278">
                  <c:v>0.999977686585121</c:v>
                </c:pt>
                <c:pt idx="3279">
                  <c:v>0.999977701210475</c:v>
                </c:pt>
                <c:pt idx="3280">
                  <c:v>0.999977710960711</c:v>
                </c:pt>
                <c:pt idx="3281">
                  <c:v>0.999977730461183</c:v>
                </c:pt>
                <c:pt idx="3282">
                  <c:v>0.999977740211419</c:v>
                </c:pt>
                <c:pt idx="3283">
                  <c:v>0.999977754836773</c:v>
                </c:pt>
                <c:pt idx="3284">
                  <c:v>0.99997778408748</c:v>
                </c:pt>
                <c:pt idx="3285">
                  <c:v>0.999977803587952</c:v>
                </c:pt>
                <c:pt idx="3286">
                  <c:v>0.999977813338188</c:v>
                </c:pt>
                <c:pt idx="3287">
                  <c:v>0.999977818213306</c:v>
                </c:pt>
                <c:pt idx="3288">
                  <c:v>0.999977837713778</c:v>
                </c:pt>
                <c:pt idx="3289">
                  <c:v>0.999977847464014</c:v>
                </c:pt>
                <c:pt idx="3290">
                  <c:v>0.999977852339132</c:v>
                </c:pt>
                <c:pt idx="3291">
                  <c:v>0.999977871839604</c:v>
                </c:pt>
                <c:pt idx="3292">
                  <c:v>0.99997788158984</c:v>
                </c:pt>
                <c:pt idx="3293">
                  <c:v>0.999977886464957</c:v>
                </c:pt>
                <c:pt idx="3294">
                  <c:v>0.999977915715665</c:v>
                </c:pt>
                <c:pt idx="3295">
                  <c:v>0.999977935216137</c:v>
                </c:pt>
                <c:pt idx="3296">
                  <c:v>0.999977974217081</c:v>
                </c:pt>
                <c:pt idx="3297">
                  <c:v>0.999978013218024</c:v>
                </c:pt>
                <c:pt idx="3298">
                  <c:v>0.999978027843378</c:v>
                </c:pt>
                <c:pt idx="3299">
                  <c:v>0.999978037593614</c:v>
                </c:pt>
                <c:pt idx="3300">
                  <c:v>0.99997807171944</c:v>
                </c:pt>
                <c:pt idx="3301">
                  <c:v>0.999978115595501</c:v>
                </c:pt>
                <c:pt idx="3302">
                  <c:v>0.999978149721327</c:v>
                </c:pt>
                <c:pt idx="3303">
                  <c:v>0.999978174096917</c:v>
                </c:pt>
                <c:pt idx="3304">
                  <c:v>0.999978198472507</c:v>
                </c:pt>
                <c:pt idx="3305">
                  <c:v>0.999978208222742</c:v>
                </c:pt>
                <c:pt idx="3306">
                  <c:v>0.999978227723214</c:v>
                </c:pt>
                <c:pt idx="3307">
                  <c:v>0.99997826184904</c:v>
                </c:pt>
                <c:pt idx="3308">
                  <c:v>0.999978305725102</c:v>
                </c:pt>
                <c:pt idx="3309">
                  <c:v>0.999978325225573</c:v>
                </c:pt>
                <c:pt idx="3310">
                  <c:v>0.999978364226517</c:v>
                </c:pt>
                <c:pt idx="3311">
                  <c:v>0.999978388602107</c:v>
                </c:pt>
                <c:pt idx="3312">
                  <c:v>0.999978422727932</c:v>
                </c:pt>
                <c:pt idx="3313">
                  <c:v>0.999978471479112</c:v>
                </c:pt>
                <c:pt idx="3314">
                  <c:v>0.999978510480056</c:v>
                </c:pt>
                <c:pt idx="3315">
                  <c:v>0.999978544605881</c:v>
                </c:pt>
                <c:pt idx="3316">
                  <c:v>0.999978607982415</c:v>
                </c:pt>
                <c:pt idx="3317">
                  <c:v>0.999978651858476</c:v>
                </c:pt>
                <c:pt idx="3318">
                  <c:v>0.999978710359892</c:v>
                </c:pt>
                <c:pt idx="3319">
                  <c:v>0.999978744485718</c:v>
                </c:pt>
                <c:pt idx="3320">
                  <c:v>0.999978773736425</c:v>
                </c:pt>
                <c:pt idx="3321">
                  <c:v>0.999978798112015</c:v>
                </c:pt>
                <c:pt idx="3322">
                  <c:v>0.999978841988077</c:v>
                </c:pt>
                <c:pt idx="3323">
                  <c:v>0.999978871238784</c:v>
                </c:pt>
                <c:pt idx="3324">
                  <c:v>0.999978895614374</c:v>
                </c:pt>
                <c:pt idx="3325">
                  <c:v>0.999978939490436</c:v>
                </c:pt>
                <c:pt idx="3326">
                  <c:v>0.999978983366497</c:v>
                </c:pt>
                <c:pt idx="3327">
                  <c:v>0.999979017492323</c:v>
                </c:pt>
                <c:pt idx="3328">
                  <c:v>0.99997907111862</c:v>
                </c:pt>
                <c:pt idx="3329">
                  <c:v>0.999979110119564</c:v>
                </c:pt>
                <c:pt idx="3330">
                  <c:v>0.999979153995626</c:v>
                </c:pt>
                <c:pt idx="3331">
                  <c:v>0.999979183246333</c:v>
                </c:pt>
                <c:pt idx="3332">
                  <c:v>0.999979231997513</c:v>
                </c:pt>
                <c:pt idx="3333">
                  <c:v>0.99997928562381</c:v>
                </c:pt>
                <c:pt idx="3334">
                  <c:v>0.999979329499872</c:v>
                </c:pt>
                <c:pt idx="3335">
                  <c:v>0.999979363625698</c:v>
                </c:pt>
                <c:pt idx="3336">
                  <c:v>0.999979407501759</c:v>
                </c:pt>
                <c:pt idx="3337">
                  <c:v>0.999979441627585</c:v>
                </c:pt>
                <c:pt idx="3338">
                  <c:v>0.999979485503647</c:v>
                </c:pt>
                <c:pt idx="3339">
                  <c:v>0.999979509879236</c:v>
                </c:pt>
                <c:pt idx="3340">
                  <c:v>0.999979539129944</c:v>
                </c:pt>
                <c:pt idx="3341">
                  <c:v>0.99997957325577</c:v>
                </c:pt>
                <c:pt idx="3342">
                  <c:v>0.999979622006949</c:v>
                </c:pt>
                <c:pt idx="3343">
                  <c:v>0.999979656132775</c:v>
                </c:pt>
                <c:pt idx="3344">
                  <c:v>0.999979690258601</c:v>
                </c:pt>
                <c:pt idx="3345">
                  <c:v>0.999979709759073</c:v>
                </c:pt>
                <c:pt idx="3346">
                  <c:v>0.999979734134662</c:v>
                </c:pt>
                <c:pt idx="3347">
                  <c:v>0.999979758510252</c:v>
                </c:pt>
                <c:pt idx="3348">
                  <c:v>0.999979768260488</c:v>
                </c:pt>
                <c:pt idx="3349">
                  <c:v>0.999979797511196</c:v>
                </c:pt>
                <c:pt idx="3350">
                  <c:v>0.999979826761903</c:v>
                </c:pt>
                <c:pt idx="3351">
                  <c:v>0.999979846262375</c:v>
                </c:pt>
                <c:pt idx="3352">
                  <c:v>0.999979880388201</c:v>
                </c:pt>
                <c:pt idx="3353">
                  <c:v>0.999979919389144</c:v>
                </c:pt>
                <c:pt idx="3354">
                  <c:v>0.99997995351497</c:v>
                </c:pt>
                <c:pt idx="3355">
                  <c:v>0.999979968140324</c:v>
                </c:pt>
                <c:pt idx="3356">
                  <c:v>0.999979987640796</c:v>
                </c:pt>
                <c:pt idx="3357">
                  <c:v>0.99998000226615</c:v>
                </c:pt>
                <c:pt idx="3358">
                  <c:v>0.999980016891504</c:v>
                </c:pt>
                <c:pt idx="3359">
                  <c:v>0.999980046142211</c:v>
                </c:pt>
                <c:pt idx="3360">
                  <c:v>0.999980060767565</c:v>
                </c:pt>
                <c:pt idx="3361">
                  <c:v>0.999980094893391</c:v>
                </c:pt>
                <c:pt idx="3362">
                  <c:v>0.999980099768509</c:v>
                </c:pt>
                <c:pt idx="3363">
                  <c:v>0.999980124144099</c:v>
                </c:pt>
                <c:pt idx="3364">
                  <c:v>0.999980133894335</c:v>
                </c:pt>
                <c:pt idx="3365">
                  <c:v>0.999980158269924</c:v>
                </c:pt>
                <c:pt idx="3366">
                  <c:v>0.999980172895278</c:v>
                </c:pt>
                <c:pt idx="3367">
                  <c:v>0.999980187520632</c:v>
                </c:pt>
                <c:pt idx="3368">
                  <c:v>0.999980202145986</c:v>
                </c:pt>
                <c:pt idx="3369">
                  <c:v>0.999980226521576</c:v>
                </c:pt>
                <c:pt idx="3370">
                  <c:v>0.999980265522519</c:v>
                </c:pt>
                <c:pt idx="3371">
                  <c:v>0.999980289898109</c:v>
                </c:pt>
                <c:pt idx="3372">
                  <c:v>0.999980299648345</c:v>
                </c:pt>
                <c:pt idx="3373">
                  <c:v>0.999980324023935</c:v>
                </c:pt>
                <c:pt idx="3374">
                  <c:v>0.999980348399525</c:v>
                </c:pt>
                <c:pt idx="3375">
                  <c:v>0.999980353274642</c:v>
                </c:pt>
                <c:pt idx="3376">
                  <c:v>0.99998038252535</c:v>
                </c:pt>
                <c:pt idx="3377">
                  <c:v>0.999980402025822</c:v>
                </c:pt>
                <c:pt idx="3378">
                  <c:v>0.999980426401412</c:v>
                </c:pt>
                <c:pt idx="3379">
                  <c:v>0.99998045565212</c:v>
                </c:pt>
                <c:pt idx="3380">
                  <c:v>0.999980465402355</c:v>
                </c:pt>
                <c:pt idx="3381">
                  <c:v>0.999980470277473</c:v>
                </c:pt>
                <c:pt idx="3382">
                  <c:v>0.999980494653063</c:v>
                </c:pt>
                <c:pt idx="3383">
                  <c:v>0.999980504403299</c:v>
                </c:pt>
                <c:pt idx="3384">
                  <c:v>0.999980523903771</c:v>
                </c:pt>
                <c:pt idx="3385">
                  <c:v>0.999980562904715</c:v>
                </c:pt>
                <c:pt idx="3386">
                  <c:v>0.99998059703054</c:v>
                </c:pt>
                <c:pt idx="3387">
                  <c:v>0.999980626281248</c:v>
                </c:pt>
                <c:pt idx="3388">
                  <c:v>0.999980660407074</c:v>
                </c:pt>
                <c:pt idx="3389">
                  <c:v>0.99998067015731</c:v>
                </c:pt>
                <c:pt idx="3390">
                  <c:v>0.999980684782663</c:v>
                </c:pt>
                <c:pt idx="3391">
                  <c:v>0.999980709158253</c:v>
                </c:pt>
                <c:pt idx="3392">
                  <c:v>0.999980738408961</c:v>
                </c:pt>
                <c:pt idx="3393">
                  <c:v>0.999980782285023</c:v>
                </c:pt>
                <c:pt idx="3394">
                  <c:v>0.999980806660612</c:v>
                </c:pt>
                <c:pt idx="3395">
                  <c:v>0.999980816410848</c:v>
                </c:pt>
                <c:pt idx="3396">
                  <c:v>0.999980865162028</c:v>
                </c:pt>
                <c:pt idx="3397">
                  <c:v>0.999980918788325</c:v>
                </c:pt>
                <c:pt idx="3398">
                  <c:v>0.999980928538561</c:v>
                </c:pt>
                <c:pt idx="3399">
                  <c:v>0.999980943163915</c:v>
                </c:pt>
                <c:pt idx="3400">
                  <c:v>0.999980967539505</c:v>
                </c:pt>
                <c:pt idx="3401">
                  <c:v>0.999980972414623</c:v>
                </c:pt>
                <c:pt idx="3402">
                  <c:v>0.999980982164859</c:v>
                </c:pt>
                <c:pt idx="3403">
                  <c:v>0.999980996790213</c:v>
                </c:pt>
                <c:pt idx="3404">
                  <c:v>0.999981016290684</c:v>
                </c:pt>
                <c:pt idx="3405">
                  <c:v>0.999981035791156</c:v>
                </c:pt>
                <c:pt idx="3406">
                  <c:v>0.999981045541392</c:v>
                </c:pt>
                <c:pt idx="3407">
                  <c:v>0.999981069916982</c:v>
                </c:pt>
                <c:pt idx="3408">
                  <c:v>0.999981089417454</c:v>
                </c:pt>
                <c:pt idx="3409">
                  <c:v>0.999981104042808</c:v>
                </c:pt>
                <c:pt idx="3410">
                  <c:v>0.999981133293515</c:v>
                </c:pt>
                <c:pt idx="3411">
                  <c:v>0.999981201545167</c:v>
                </c:pt>
                <c:pt idx="3412">
                  <c:v>0.999981230795874</c:v>
                </c:pt>
                <c:pt idx="3413">
                  <c:v>0.99998124054611</c:v>
                </c:pt>
                <c:pt idx="3414">
                  <c:v>0.999981250296346</c:v>
                </c:pt>
                <c:pt idx="3415">
                  <c:v>0.999981260046582</c:v>
                </c:pt>
                <c:pt idx="3416">
                  <c:v>0.9999812649217</c:v>
                </c:pt>
                <c:pt idx="3417">
                  <c:v>0.999981279547054</c:v>
                </c:pt>
                <c:pt idx="3418">
                  <c:v>0.999981294172408</c:v>
                </c:pt>
                <c:pt idx="3419">
                  <c:v>0.999981299047526</c:v>
                </c:pt>
                <c:pt idx="3420">
                  <c:v>0.999981308797762</c:v>
                </c:pt>
                <c:pt idx="3421">
                  <c:v>0.999981328298233</c:v>
                </c:pt>
                <c:pt idx="3422">
                  <c:v>0.999981338048469</c:v>
                </c:pt>
                <c:pt idx="3423">
                  <c:v>0.999981362424059</c:v>
                </c:pt>
                <c:pt idx="3424">
                  <c:v>0.999981381924531</c:v>
                </c:pt>
                <c:pt idx="3425">
                  <c:v>0.999981396549885</c:v>
                </c:pt>
                <c:pt idx="3426">
                  <c:v>0.999981416050357</c:v>
                </c:pt>
                <c:pt idx="3427">
                  <c:v>0.999981425800593</c:v>
                </c:pt>
                <c:pt idx="3428">
                  <c:v>0.999981450176182</c:v>
                </c:pt>
                <c:pt idx="3429">
                  <c:v>0.999981469676654</c:v>
                </c:pt>
                <c:pt idx="3430">
                  <c:v>0.999981494052244</c:v>
                </c:pt>
                <c:pt idx="3431">
                  <c:v>0.999981513552716</c:v>
                </c:pt>
                <c:pt idx="3432">
                  <c:v>0.99998152817807</c:v>
                </c:pt>
                <c:pt idx="3433">
                  <c:v>0.999981542803424</c:v>
                </c:pt>
                <c:pt idx="3434">
                  <c:v>0.999981552553659</c:v>
                </c:pt>
                <c:pt idx="3435">
                  <c:v>0.999981576929249</c:v>
                </c:pt>
                <c:pt idx="3436">
                  <c:v>0.999981606179957</c:v>
                </c:pt>
                <c:pt idx="3437">
                  <c:v>0.999981615930193</c:v>
                </c:pt>
                <c:pt idx="3438">
                  <c:v>0.999981645180901</c:v>
                </c:pt>
                <c:pt idx="3439">
                  <c:v>0.999981654931136</c:v>
                </c:pt>
                <c:pt idx="3440">
                  <c:v>0.999981689056962</c:v>
                </c:pt>
                <c:pt idx="3441">
                  <c:v>0.99998169393208</c:v>
                </c:pt>
                <c:pt idx="3442">
                  <c:v>0.999981708557434</c:v>
                </c:pt>
                <c:pt idx="3443">
                  <c:v>0.999981713432552</c:v>
                </c:pt>
                <c:pt idx="3444">
                  <c:v>0.999981732933024</c:v>
                </c:pt>
                <c:pt idx="3445">
                  <c:v>0.99998174268326</c:v>
                </c:pt>
                <c:pt idx="3446">
                  <c:v>0.999981767058849</c:v>
                </c:pt>
                <c:pt idx="3447">
                  <c:v>0.999981771933967</c:v>
                </c:pt>
                <c:pt idx="3448">
                  <c:v>0.999981796309557</c:v>
                </c:pt>
                <c:pt idx="3449">
                  <c:v>0.999981806059793</c:v>
                </c:pt>
                <c:pt idx="3450">
                  <c:v>0.999981835310501</c:v>
                </c:pt>
                <c:pt idx="3451">
                  <c:v>0.99998185968609</c:v>
                </c:pt>
                <c:pt idx="3452">
                  <c:v>0.999981869436326</c:v>
                </c:pt>
                <c:pt idx="3453">
                  <c:v>0.99998188406168</c:v>
                </c:pt>
                <c:pt idx="3454">
                  <c:v>0.99998190843727</c:v>
                </c:pt>
                <c:pt idx="3455">
                  <c:v>0.99998193281286</c:v>
                </c:pt>
                <c:pt idx="3456">
                  <c:v>0.999981966938686</c:v>
                </c:pt>
                <c:pt idx="3457">
                  <c:v>0.999982020564983</c:v>
                </c:pt>
                <c:pt idx="3458">
                  <c:v>0.999982044940573</c:v>
                </c:pt>
                <c:pt idx="3459">
                  <c:v>0.999982088816634</c:v>
                </c:pt>
                <c:pt idx="3460">
                  <c:v>0.999982113192224</c:v>
                </c:pt>
                <c:pt idx="3461">
                  <c:v>0.99998214731805</c:v>
                </c:pt>
                <c:pt idx="3462">
                  <c:v>0.999982161943404</c:v>
                </c:pt>
                <c:pt idx="3463">
                  <c:v>0.999982191194111</c:v>
                </c:pt>
                <c:pt idx="3464">
                  <c:v>0.999982230195055</c:v>
                </c:pt>
                <c:pt idx="3465">
                  <c:v>0.999982254570645</c:v>
                </c:pt>
                <c:pt idx="3466">
                  <c:v>0.99998228869647</c:v>
                </c:pt>
                <c:pt idx="3467">
                  <c:v>0.999982317947178</c:v>
                </c:pt>
                <c:pt idx="3468">
                  <c:v>0.999982356948122</c:v>
                </c:pt>
                <c:pt idx="3469">
                  <c:v>0.999982400824183</c:v>
                </c:pt>
                <c:pt idx="3470">
                  <c:v>0.999982444700245</c:v>
                </c:pt>
                <c:pt idx="3471">
                  <c:v>0.999982459325599</c:v>
                </c:pt>
                <c:pt idx="3472">
                  <c:v>0.999982473950953</c:v>
                </c:pt>
                <c:pt idx="3473">
                  <c:v>0.999982498326543</c:v>
                </c:pt>
                <c:pt idx="3474">
                  <c:v>0.999982517827014</c:v>
                </c:pt>
                <c:pt idx="3475">
                  <c:v>0.999982547077722</c:v>
                </c:pt>
                <c:pt idx="3476">
                  <c:v>0.999982566578194</c:v>
                </c:pt>
                <c:pt idx="3477">
                  <c:v>0.999982586078666</c:v>
                </c:pt>
                <c:pt idx="3478">
                  <c:v>0.999982610454256</c:v>
                </c:pt>
                <c:pt idx="3479">
                  <c:v>0.999982615329374</c:v>
                </c:pt>
                <c:pt idx="3480">
                  <c:v>0.999982629954727</c:v>
                </c:pt>
                <c:pt idx="3481">
                  <c:v>0.999982649455199</c:v>
                </c:pt>
                <c:pt idx="3482">
                  <c:v>0.999982654330317</c:v>
                </c:pt>
                <c:pt idx="3483">
                  <c:v>0.999982673830789</c:v>
                </c:pt>
                <c:pt idx="3484">
                  <c:v>0.999982678705907</c:v>
                </c:pt>
                <c:pt idx="3485">
                  <c:v>0.999982693331261</c:v>
                </c:pt>
                <c:pt idx="3486">
                  <c:v>0.99998271770685</c:v>
                </c:pt>
                <c:pt idx="3487">
                  <c:v>0.999982732332204</c:v>
                </c:pt>
                <c:pt idx="3488">
                  <c:v>0.999982761582912</c:v>
                </c:pt>
                <c:pt idx="3489">
                  <c:v>0.999982771333148</c:v>
                </c:pt>
                <c:pt idx="3490">
                  <c:v>0.999982795708738</c:v>
                </c:pt>
                <c:pt idx="3491">
                  <c:v>0.99998281520921</c:v>
                </c:pt>
                <c:pt idx="3492">
                  <c:v>0.999982820084328</c:v>
                </c:pt>
                <c:pt idx="3493">
                  <c:v>0.999982829834563</c:v>
                </c:pt>
                <c:pt idx="3494">
                  <c:v>0.999982839584799</c:v>
                </c:pt>
                <c:pt idx="3495">
                  <c:v>0.999982844459917</c:v>
                </c:pt>
                <c:pt idx="3496">
                  <c:v>0.999982854210153</c:v>
                </c:pt>
                <c:pt idx="3497">
                  <c:v>0.999982859085271</c:v>
                </c:pt>
                <c:pt idx="3498">
                  <c:v>0.999982863960389</c:v>
                </c:pt>
                <c:pt idx="3499">
                  <c:v>0.999982873710625</c:v>
                </c:pt>
                <c:pt idx="3500">
                  <c:v>0.999982878585743</c:v>
                </c:pt>
                <c:pt idx="3501">
                  <c:v>0.999982883460861</c:v>
                </c:pt>
                <c:pt idx="3502">
                  <c:v>0.999982888335979</c:v>
                </c:pt>
                <c:pt idx="3503">
                  <c:v>0.999982902961333</c:v>
                </c:pt>
                <c:pt idx="3504">
                  <c:v>0.999982912711569</c:v>
                </c:pt>
                <c:pt idx="3505">
                  <c:v>0.999982917586687</c:v>
                </c:pt>
                <c:pt idx="3506">
                  <c:v>0.999982922461805</c:v>
                </c:pt>
                <c:pt idx="3507">
                  <c:v>0.999982932212041</c:v>
                </c:pt>
                <c:pt idx="3508">
                  <c:v>0.999982937087159</c:v>
                </c:pt>
                <c:pt idx="3509">
                  <c:v>0.999982941962277</c:v>
                </c:pt>
                <c:pt idx="3510">
                  <c:v>0.999982951712512</c:v>
                </c:pt>
                <c:pt idx="3511">
                  <c:v>0.99998295658763</c:v>
                </c:pt>
                <c:pt idx="3512">
                  <c:v>0.999982971212984</c:v>
                </c:pt>
                <c:pt idx="3513">
                  <c:v>0.999982985838338</c:v>
                </c:pt>
                <c:pt idx="3514">
                  <c:v>0.999982990713456</c:v>
                </c:pt>
                <c:pt idx="3515">
                  <c:v>0.999982995588574</c:v>
                </c:pt>
                <c:pt idx="3516">
                  <c:v>0.99998300533881</c:v>
                </c:pt>
                <c:pt idx="3517">
                  <c:v>0.9999830297144</c:v>
                </c:pt>
                <c:pt idx="3518">
                  <c:v>0.999983039464636</c:v>
                </c:pt>
                <c:pt idx="3519">
                  <c:v>0.999983063840225</c:v>
                </c:pt>
                <c:pt idx="3520">
                  <c:v>0.999983068715343</c:v>
                </c:pt>
                <c:pt idx="3521">
                  <c:v>0.999983093090933</c:v>
                </c:pt>
                <c:pt idx="3522">
                  <c:v>0.999983122341641</c:v>
                </c:pt>
                <c:pt idx="3523">
                  <c:v>0.999983136966995</c:v>
                </c:pt>
                <c:pt idx="3524">
                  <c:v>0.999983141842113</c:v>
                </c:pt>
                <c:pt idx="3525">
                  <c:v>0.999983146717231</c:v>
                </c:pt>
                <c:pt idx="3526">
                  <c:v>0.999983156467466</c:v>
                </c:pt>
                <c:pt idx="3527">
                  <c:v>0.999983180843056</c:v>
                </c:pt>
                <c:pt idx="3528">
                  <c:v>0.999983190593292</c:v>
                </c:pt>
                <c:pt idx="3529">
                  <c:v>0.999983200343528</c:v>
                </c:pt>
                <c:pt idx="3530">
                  <c:v>0.999983205218646</c:v>
                </c:pt>
                <c:pt idx="3531">
                  <c:v>0.999983214968882</c:v>
                </c:pt>
                <c:pt idx="3532">
                  <c:v>0.999983219844</c:v>
                </c:pt>
                <c:pt idx="3533">
                  <c:v>0.999983224719118</c:v>
                </c:pt>
                <c:pt idx="3534">
                  <c:v>0.999983229594236</c:v>
                </c:pt>
                <c:pt idx="3535">
                  <c:v>0.999983239344472</c:v>
                </c:pt>
                <c:pt idx="3536">
                  <c:v>0.99998324421959</c:v>
                </c:pt>
                <c:pt idx="3537">
                  <c:v>0.999983249094708</c:v>
                </c:pt>
                <c:pt idx="3538">
                  <c:v>0.999983253969826</c:v>
                </c:pt>
                <c:pt idx="3539">
                  <c:v>0.999983268595179</c:v>
                </c:pt>
                <c:pt idx="3540">
                  <c:v>0.999983273470297</c:v>
                </c:pt>
                <c:pt idx="3541">
                  <c:v>0.999983283220533</c:v>
                </c:pt>
                <c:pt idx="3542">
                  <c:v>0.999983302721005</c:v>
                </c:pt>
                <c:pt idx="3543">
                  <c:v>0.999983317346359</c:v>
                </c:pt>
                <c:pt idx="3544">
                  <c:v>0.999983322221477</c:v>
                </c:pt>
                <c:pt idx="3545">
                  <c:v>0.999983346597067</c:v>
                </c:pt>
                <c:pt idx="3546">
                  <c:v>0.999983356347303</c:v>
                </c:pt>
                <c:pt idx="3547">
                  <c:v>0.999983361222421</c:v>
                </c:pt>
                <c:pt idx="3548">
                  <c:v>0.999983366097539</c:v>
                </c:pt>
                <c:pt idx="3549">
                  <c:v>0.999983375847774</c:v>
                </c:pt>
                <c:pt idx="3550">
                  <c:v>0.999983380722892</c:v>
                </c:pt>
                <c:pt idx="3551">
                  <c:v>0.99998338559801</c:v>
                </c:pt>
                <c:pt idx="3552">
                  <c:v>0.999983390473128</c:v>
                </c:pt>
                <c:pt idx="3553">
                  <c:v>0.999983405098482</c:v>
                </c:pt>
                <c:pt idx="3554">
                  <c:v>0.999983419723836</c:v>
                </c:pt>
                <c:pt idx="3555">
                  <c:v>0.999983424598954</c:v>
                </c:pt>
                <c:pt idx="3556">
                  <c:v>0.999983429474072</c:v>
                </c:pt>
                <c:pt idx="3557">
                  <c:v>0.999983444099426</c:v>
                </c:pt>
                <c:pt idx="3558">
                  <c:v>0.99998345872478</c:v>
                </c:pt>
                <c:pt idx="3559">
                  <c:v>0.999983463599898</c:v>
                </c:pt>
                <c:pt idx="3560">
                  <c:v>0.999983473350134</c:v>
                </c:pt>
                <c:pt idx="3561">
                  <c:v>0.999983497725723</c:v>
                </c:pt>
                <c:pt idx="3562">
                  <c:v>0.999983507475959</c:v>
                </c:pt>
                <c:pt idx="3563">
                  <c:v>0.999983517226195</c:v>
                </c:pt>
                <c:pt idx="3564">
                  <c:v>0.999983531851549</c:v>
                </c:pt>
                <c:pt idx="3565">
                  <c:v>0.999983541601785</c:v>
                </c:pt>
                <c:pt idx="3566">
                  <c:v>0.999983565977375</c:v>
                </c:pt>
                <c:pt idx="3567">
                  <c:v>0.999983570852493</c:v>
                </c:pt>
                <c:pt idx="3568">
                  <c:v>0.999983580602729</c:v>
                </c:pt>
                <c:pt idx="3569">
                  <c:v>0.999983595228082</c:v>
                </c:pt>
                <c:pt idx="3570">
                  <c:v>0.9999836001032</c:v>
                </c:pt>
                <c:pt idx="3571">
                  <c:v>0.999983609853436</c:v>
                </c:pt>
                <c:pt idx="3572">
                  <c:v>0.999983629353908</c:v>
                </c:pt>
                <c:pt idx="3573">
                  <c:v>0.999983639104144</c:v>
                </c:pt>
                <c:pt idx="3574">
                  <c:v>0.99998364885438</c:v>
                </c:pt>
                <c:pt idx="3575">
                  <c:v>0.999983653729498</c:v>
                </c:pt>
                <c:pt idx="3576">
                  <c:v>0.999983663479734</c:v>
                </c:pt>
                <c:pt idx="3577">
                  <c:v>0.999983678105088</c:v>
                </c:pt>
                <c:pt idx="3578">
                  <c:v>0.999983687855323</c:v>
                </c:pt>
                <c:pt idx="3579">
                  <c:v>0.999983702480677</c:v>
                </c:pt>
                <c:pt idx="3580">
                  <c:v>0.999983726856267</c:v>
                </c:pt>
                <c:pt idx="3581">
                  <c:v>0.999983760982093</c:v>
                </c:pt>
                <c:pt idx="3582">
                  <c:v>0.999983785357683</c:v>
                </c:pt>
                <c:pt idx="3583">
                  <c:v>0.999983790232801</c:v>
                </c:pt>
                <c:pt idx="3584">
                  <c:v>0.999983795107919</c:v>
                </c:pt>
                <c:pt idx="3585">
                  <c:v>0.999983809733272</c:v>
                </c:pt>
                <c:pt idx="3586">
                  <c:v>0.999983819483508</c:v>
                </c:pt>
                <c:pt idx="3587">
                  <c:v>0.999983829233744</c:v>
                </c:pt>
                <c:pt idx="3588">
                  <c:v>0.99998383898398</c:v>
                </c:pt>
                <c:pt idx="3589">
                  <c:v>0.999983843859098</c:v>
                </c:pt>
                <c:pt idx="3590">
                  <c:v>0.999983848734216</c:v>
                </c:pt>
                <c:pt idx="3591">
                  <c:v>0.999983858484452</c:v>
                </c:pt>
                <c:pt idx="3592">
                  <c:v>0.999983868234688</c:v>
                </c:pt>
                <c:pt idx="3593">
                  <c:v>0.999983877984924</c:v>
                </c:pt>
                <c:pt idx="3594">
                  <c:v>0.99998388773516</c:v>
                </c:pt>
                <c:pt idx="3595">
                  <c:v>0.999983892610278</c:v>
                </c:pt>
                <c:pt idx="3596">
                  <c:v>0.999983897485396</c:v>
                </c:pt>
                <c:pt idx="3597">
                  <c:v>0.999983907235632</c:v>
                </c:pt>
                <c:pt idx="3598">
                  <c:v>0.999983916985867</c:v>
                </c:pt>
                <c:pt idx="3599">
                  <c:v>0.999983936486339</c:v>
                </c:pt>
                <c:pt idx="3600">
                  <c:v>0.999983946236575</c:v>
                </c:pt>
                <c:pt idx="3601">
                  <c:v>0.999983955986811</c:v>
                </c:pt>
                <c:pt idx="3602">
                  <c:v>0.999983960861929</c:v>
                </c:pt>
                <c:pt idx="3603">
                  <c:v>0.999983965737047</c:v>
                </c:pt>
                <c:pt idx="3604">
                  <c:v>0.999983994987755</c:v>
                </c:pt>
                <c:pt idx="3605">
                  <c:v>0.999984004737991</c:v>
                </c:pt>
                <c:pt idx="3606">
                  <c:v>0.999984033988698</c:v>
                </c:pt>
                <c:pt idx="3607">
                  <c:v>0.999984058364288</c:v>
                </c:pt>
                <c:pt idx="3608">
                  <c:v>0.99998407786476</c:v>
                </c:pt>
                <c:pt idx="3609">
                  <c:v>0.999984082739878</c:v>
                </c:pt>
                <c:pt idx="3610">
                  <c:v>0.99998410224035</c:v>
                </c:pt>
                <c:pt idx="3611">
                  <c:v>0.999984136366175</c:v>
                </c:pt>
                <c:pt idx="3612">
                  <c:v>0.999984150991529</c:v>
                </c:pt>
                <c:pt idx="3613">
                  <c:v>0.999984165616883</c:v>
                </c:pt>
                <c:pt idx="3614">
                  <c:v>0.999984180242237</c:v>
                </c:pt>
                <c:pt idx="3615">
                  <c:v>0.999984189992473</c:v>
                </c:pt>
                <c:pt idx="3616">
                  <c:v>0.999984204617827</c:v>
                </c:pt>
                <c:pt idx="3617">
                  <c:v>0.999984209492945</c:v>
                </c:pt>
                <c:pt idx="3618">
                  <c:v>0.999984224118299</c:v>
                </c:pt>
                <c:pt idx="3619">
                  <c:v>0.999984228993416</c:v>
                </c:pt>
                <c:pt idx="3620">
                  <c:v>0.999984233868534</c:v>
                </c:pt>
                <c:pt idx="3621">
                  <c:v>0.999984248493888</c:v>
                </c:pt>
                <c:pt idx="3622">
                  <c:v>0.999984253369006</c:v>
                </c:pt>
                <c:pt idx="3623">
                  <c:v>0.999984272869478</c:v>
                </c:pt>
                <c:pt idx="3624">
                  <c:v>0.999984282619714</c:v>
                </c:pt>
                <c:pt idx="3625">
                  <c:v>0.999984287494832</c:v>
                </c:pt>
                <c:pt idx="3626">
                  <c:v>0.999984302120186</c:v>
                </c:pt>
                <c:pt idx="3627">
                  <c:v>0.999984311870422</c:v>
                </c:pt>
                <c:pt idx="3628">
                  <c:v>0.999984326495776</c:v>
                </c:pt>
                <c:pt idx="3629">
                  <c:v>0.999984336246012</c:v>
                </c:pt>
                <c:pt idx="3630">
                  <c:v>0.999984341121129</c:v>
                </c:pt>
                <c:pt idx="3631">
                  <c:v>0.999984350871365</c:v>
                </c:pt>
                <c:pt idx="3632">
                  <c:v>0.999984355746483</c:v>
                </c:pt>
                <c:pt idx="3633">
                  <c:v>0.999984380122073</c:v>
                </c:pt>
                <c:pt idx="3634">
                  <c:v>0.999984399622545</c:v>
                </c:pt>
                <c:pt idx="3635">
                  <c:v>0.999984414247899</c:v>
                </c:pt>
                <c:pt idx="3636">
                  <c:v>0.999984443498607</c:v>
                </c:pt>
                <c:pt idx="3637">
                  <c:v>0.99998445812396</c:v>
                </c:pt>
                <c:pt idx="3638">
                  <c:v>0.999984492249786</c:v>
                </c:pt>
                <c:pt idx="3639">
                  <c:v>0.99998450687514</c:v>
                </c:pt>
                <c:pt idx="3640">
                  <c:v>0.999984526375612</c:v>
                </c:pt>
                <c:pt idx="3641">
                  <c:v>0.999984550751201</c:v>
                </c:pt>
                <c:pt idx="3642">
                  <c:v>0.999984580001909</c:v>
                </c:pt>
                <c:pt idx="3643">
                  <c:v>0.999984594627263</c:v>
                </c:pt>
                <c:pt idx="3644">
                  <c:v>0.999984614127735</c:v>
                </c:pt>
                <c:pt idx="3645">
                  <c:v>0.999984633628207</c:v>
                </c:pt>
                <c:pt idx="3646">
                  <c:v>0.999984662878914</c:v>
                </c:pt>
                <c:pt idx="3647">
                  <c:v>0.999984682379386</c:v>
                </c:pt>
                <c:pt idx="3648">
                  <c:v>0.999984711630094</c:v>
                </c:pt>
                <c:pt idx="3649">
                  <c:v>0.999984736005684</c:v>
                </c:pt>
                <c:pt idx="3650">
                  <c:v>0.999984779881745</c:v>
                </c:pt>
                <c:pt idx="3651">
                  <c:v>0.999984799382217</c:v>
                </c:pt>
                <c:pt idx="3652">
                  <c:v>0.999984814007571</c:v>
                </c:pt>
                <c:pt idx="3653">
                  <c:v>0.999984833508043</c:v>
                </c:pt>
                <c:pt idx="3654">
                  <c:v>0.999984848133397</c:v>
                </c:pt>
                <c:pt idx="3655">
                  <c:v>0.999984872508987</c:v>
                </c:pt>
                <c:pt idx="3656">
                  <c:v>0.99998488713434</c:v>
                </c:pt>
                <c:pt idx="3657">
                  <c:v>0.999984896884576</c:v>
                </c:pt>
                <c:pt idx="3658">
                  <c:v>0.999984921260166</c:v>
                </c:pt>
                <c:pt idx="3659">
                  <c:v>0.99998496026111</c:v>
                </c:pt>
                <c:pt idx="3660">
                  <c:v>0.999984974886464</c:v>
                </c:pt>
                <c:pt idx="3661">
                  <c:v>0.999984989511817</c:v>
                </c:pt>
                <c:pt idx="3662">
                  <c:v>0.999985004137171</c:v>
                </c:pt>
                <c:pt idx="3663">
                  <c:v>0.999985013887407</c:v>
                </c:pt>
                <c:pt idx="3664">
                  <c:v>0.999985018762525</c:v>
                </c:pt>
                <c:pt idx="3665">
                  <c:v>0.999985023637643</c:v>
                </c:pt>
                <c:pt idx="3666">
                  <c:v>0.999985033387879</c:v>
                </c:pt>
                <c:pt idx="3667">
                  <c:v>0.999985048013233</c:v>
                </c:pt>
                <c:pt idx="3668">
                  <c:v>0.999985052888351</c:v>
                </c:pt>
                <c:pt idx="3669">
                  <c:v>0.999985067513705</c:v>
                </c:pt>
                <c:pt idx="3670">
                  <c:v>0.999985077263941</c:v>
                </c:pt>
                <c:pt idx="3671">
                  <c:v>0.999985091889294</c:v>
                </c:pt>
                <c:pt idx="3672">
                  <c:v>0.99998510163953</c:v>
                </c:pt>
                <c:pt idx="3673">
                  <c:v>0.999985106514648</c:v>
                </c:pt>
                <c:pt idx="3674">
                  <c:v>0.999985116264884</c:v>
                </c:pt>
                <c:pt idx="3675">
                  <c:v>0.999985121140002</c:v>
                </c:pt>
                <c:pt idx="3676">
                  <c:v>0.99998512601512</c:v>
                </c:pt>
                <c:pt idx="3677">
                  <c:v>0.999985130890238</c:v>
                </c:pt>
                <c:pt idx="3678">
                  <c:v>0.999985135765356</c:v>
                </c:pt>
                <c:pt idx="3679">
                  <c:v>0.999985145515592</c:v>
                </c:pt>
                <c:pt idx="3680">
                  <c:v>0.999985160140946</c:v>
                </c:pt>
                <c:pt idx="3681">
                  <c:v>0.999985169891182</c:v>
                </c:pt>
                <c:pt idx="3682">
                  <c:v>0.9999851747663</c:v>
                </c:pt>
                <c:pt idx="3683">
                  <c:v>0.999985179641418</c:v>
                </c:pt>
                <c:pt idx="3684">
                  <c:v>0.999985184516536</c:v>
                </c:pt>
                <c:pt idx="3685">
                  <c:v>0.999985194266772</c:v>
                </c:pt>
                <c:pt idx="3686">
                  <c:v>0.999985208892125</c:v>
                </c:pt>
                <c:pt idx="3687">
                  <c:v>0.999985218642361</c:v>
                </c:pt>
                <c:pt idx="3688">
                  <c:v>0.999985223517479</c:v>
                </c:pt>
                <c:pt idx="3689">
                  <c:v>0.999985228392597</c:v>
                </c:pt>
                <c:pt idx="3690">
                  <c:v>0.999985233267715</c:v>
                </c:pt>
                <c:pt idx="3691">
                  <c:v>0.999985238142833</c:v>
                </c:pt>
                <c:pt idx="3692">
                  <c:v>0.999985247893069</c:v>
                </c:pt>
                <c:pt idx="3693">
                  <c:v>0.999985252768187</c:v>
                </c:pt>
                <c:pt idx="3694">
                  <c:v>0.999985272268659</c:v>
                </c:pt>
                <c:pt idx="3695">
                  <c:v>0.999985282018895</c:v>
                </c:pt>
                <c:pt idx="3696">
                  <c:v>0.999985286894013</c:v>
                </c:pt>
                <c:pt idx="3697">
                  <c:v>0.999985296644249</c:v>
                </c:pt>
                <c:pt idx="3698">
                  <c:v>0.999985301519367</c:v>
                </c:pt>
                <c:pt idx="3699">
                  <c:v>0.99998531614472</c:v>
                </c:pt>
                <c:pt idx="3700">
                  <c:v>0.999985325894956</c:v>
                </c:pt>
                <c:pt idx="3701">
                  <c:v>0.99998534052031</c:v>
                </c:pt>
                <c:pt idx="3702">
                  <c:v>0.9999853648959</c:v>
                </c:pt>
                <c:pt idx="3703">
                  <c:v>0.999985394146608</c:v>
                </c:pt>
                <c:pt idx="3704">
                  <c:v>0.999985408771962</c:v>
                </c:pt>
                <c:pt idx="3705">
                  <c:v>0.999985423397315</c:v>
                </c:pt>
                <c:pt idx="3706">
                  <c:v>0.999985462398259</c:v>
                </c:pt>
                <c:pt idx="3707">
                  <c:v>0.999985477023613</c:v>
                </c:pt>
                <c:pt idx="3708">
                  <c:v>0.999985491648967</c:v>
                </c:pt>
                <c:pt idx="3709">
                  <c:v>0.999985516024556</c:v>
                </c:pt>
                <c:pt idx="3710">
                  <c:v>0.999985545275264</c:v>
                </c:pt>
                <c:pt idx="3711">
                  <c:v>0.99998557940109</c:v>
                </c:pt>
                <c:pt idx="3712">
                  <c:v>0.999985594026444</c:v>
                </c:pt>
                <c:pt idx="3713">
                  <c:v>0.999985633027387</c:v>
                </c:pt>
                <c:pt idx="3714">
                  <c:v>0.999985642777623</c:v>
                </c:pt>
                <c:pt idx="3715">
                  <c:v>0.999985676903449</c:v>
                </c:pt>
                <c:pt idx="3716">
                  <c:v>0.999985681778567</c:v>
                </c:pt>
                <c:pt idx="3717">
                  <c:v>0.999985701279039</c:v>
                </c:pt>
                <c:pt idx="3718">
                  <c:v>0.999985730529747</c:v>
                </c:pt>
                <c:pt idx="3719">
                  <c:v>0.9999857451551</c:v>
                </c:pt>
                <c:pt idx="3720">
                  <c:v>0.99998576953069</c:v>
                </c:pt>
                <c:pt idx="3721">
                  <c:v>0.999985798781398</c:v>
                </c:pt>
                <c:pt idx="3722">
                  <c:v>0.999985813406752</c:v>
                </c:pt>
                <c:pt idx="3723">
                  <c:v>0.999985847532577</c:v>
                </c:pt>
                <c:pt idx="3724">
                  <c:v>0.999985867033049</c:v>
                </c:pt>
                <c:pt idx="3725">
                  <c:v>0.999985881658403</c:v>
                </c:pt>
                <c:pt idx="3726">
                  <c:v>0.999985901158875</c:v>
                </c:pt>
                <c:pt idx="3727">
                  <c:v>0.999985925534465</c:v>
                </c:pt>
                <c:pt idx="3728">
                  <c:v>0.999985949910054</c:v>
                </c:pt>
                <c:pt idx="3729">
                  <c:v>0.999985969410526</c:v>
                </c:pt>
                <c:pt idx="3730">
                  <c:v>0.999985979160762</c:v>
                </c:pt>
                <c:pt idx="3731">
                  <c:v>0.999986003536352</c:v>
                </c:pt>
                <c:pt idx="3732">
                  <c:v>0.999986023036824</c:v>
                </c:pt>
                <c:pt idx="3733">
                  <c:v>0.99998603278706</c:v>
                </c:pt>
                <c:pt idx="3734">
                  <c:v>0.999986057162649</c:v>
                </c:pt>
                <c:pt idx="3735">
                  <c:v>0.999986076663121</c:v>
                </c:pt>
                <c:pt idx="3736">
                  <c:v>0.999986086413357</c:v>
                </c:pt>
                <c:pt idx="3737">
                  <c:v>0.999986096163593</c:v>
                </c:pt>
                <c:pt idx="3738">
                  <c:v>0.999986105913829</c:v>
                </c:pt>
                <c:pt idx="3739">
                  <c:v>0.999986115664065</c:v>
                </c:pt>
                <c:pt idx="3740">
                  <c:v>0.999986120539183</c:v>
                </c:pt>
                <c:pt idx="3741">
                  <c:v>0.999986135164537</c:v>
                </c:pt>
                <c:pt idx="3742">
                  <c:v>0.999986154665009</c:v>
                </c:pt>
                <c:pt idx="3743">
                  <c:v>0.999986179040598</c:v>
                </c:pt>
                <c:pt idx="3744">
                  <c:v>0.999986188790834</c:v>
                </c:pt>
                <c:pt idx="3745">
                  <c:v>0.999986193665952</c:v>
                </c:pt>
                <c:pt idx="3746">
                  <c:v>0.999986213166424</c:v>
                </c:pt>
                <c:pt idx="3747">
                  <c:v>0.999986227791778</c:v>
                </c:pt>
                <c:pt idx="3748">
                  <c:v>0.999986252167368</c:v>
                </c:pt>
                <c:pt idx="3749">
                  <c:v>0.999986266792722</c:v>
                </c:pt>
                <c:pt idx="3750">
                  <c:v>0.999986276542958</c:v>
                </c:pt>
                <c:pt idx="3751">
                  <c:v>0.999986291168311</c:v>
                </c:pt>
                <c:pt idx="3752">
                  <c:v>0.999986300918547</c:v>
                </c:pt>
                <c:pt idx="3753">
                  <c:v>0.999986305793665</c:v>
                </c:pt>
                <c:pt idx="3754">
                  <c:v>0.999986330169255</c:v>
                </c:pt>
                <c:pt idx="3755">
                  <c:v>0.999986349669727</c:v>
                </c:pt>
                <c:pt idx="3756">
                  <c:v>0.999986369170199</c:v>
                </c:pt>
                <c:pt idx="3757">
                  <c:v>0.999986383795552</c:v>
                </c:pt>
                <c:pt idx="3758">
                  <c:v>0.99998638867067</c:v>
                </c:pt>
                <c:pt idx="3759">
                  <c:v>0.999986408171142</c:v>
                </c:pt>
                <c:pt idx="3760">
                  <c:v>0.999986417921378</c:v>
                </c:pt>
                <c:pt idx="3761">
                  <c:v>0.99998643742185</c:v>
                </c:pt>
                <c:pt idx="3762">
                  <c:v>0.999986452047204</c:v>
                </c:pt>
                <c:pt idx="3763">
                  <c:v>0.99998646179744</c:v>
                </c:pt>
                <c:pt idx="3764">
                  <c:v>0.999986466672558</c:v>
                </c:pt>
                <c:pt idx="3765">
                  <c:v>0.999986481297912</c:v>
                </c:pt>
                <c:pt idx="3766">
                  <c:v>0.999986500798383</c:v>
                </c:pt>
                <c:pt idx="3767">
                  <c:v>0.999986525173973</c:v>
                </c:pt>
                <c:pt idx="3768">
                  <c:v>0.999986549549563</c:v>
                </c:pt>
                <c:pt idx="3769">
                  <c:v>0.999986559299799</c:v>
                </c:pt>
                <c:pt idx="3770">
                  <c:v>0.999986569050035</c:v>
                </c:pt>
                <c:pt idx="3771">
                  <c:v>0.999986588550507</c:v>
                </c:pt>
                <c:pt idx="3772">
                  <c:v>0.99998660317586</c:v>
                </c:pt>
                <c:pt idx="3773">
                  <c:v>0.999986617801214</c:v>
                </c:pt>
                <c:pt idx="3774">
                  <c:v>0.999986622676332</c:v>
                </c:pt>
                <c:pt idx="3775">
                  <c:v>0.99998662755145</c:v>
                </c:pt>
                <c:pt idx="3776">
                  <c:v>0.999986637301686</c:v>
                </c:pt>
                <c:pt idx="3777">
                  <c:v>0.999986642176804</c:v>
                </c:pt>
                <c:pt idx="3778">
                  <c:v>0.999986647051922</c:v>
                </c:pt>
                <c:pt idx="3779">
                  <c:v>0.999986661677276</c:v>
                </c:pt>
                <c:pt idx="3780">
                  <c:v>0.999986666552394</c:v>
                </c:pt>
                <c:pt idx="3781">
                  <c:v>0.999986671427512</c:v>
                </c:pt>
                <c:pt idx="3782">
                  <c:v>0.99998667630263</c:v>
                </c:pt>
                <c:pt idx="3783">
                  <c:v>0.999986695803102</c:v>
                </c:pt>
                <c:pt idx="3784">
                  <c:v>0.999986705553338</c:v>
                </c:pt>
                <c:pt idx="3785">
                  <c:v>0.999986729928927</c:v>
                </c:pt>
                <c:pt idx="3786">
                  <c:v>0.999986749429399</c:v>
                </c:pt>
                <c:pt idx="3787">
                  <c:v>0.999986759179635</c:v>
                </c:pt>
                <c:pt idx="3788">
                  <c:v>0.999986764054753</c:v>
                </c:pt>
                <c:pt idx="3789">
                  <c:v>0.999986773804989</c:v>
                </c:pt>
                <c:pt idx="3790">
                  <c:v>0.999986798180579</c:v>
                </c:pt>
                <c:pt idx="3791">
                  <c:v>0.999986803055697</c:v>
                </c:pt>
                <c:pt idx="3792">
                  <c:v>0.99998681768105</c:v>
                </c:pt>
                <c:pt idx="3793">
                  <c:v>0.999986822556168</c:v>
                </c:pt>
                <c:pt idx="3794">
                  <c:v>0.999986837181522</c:v>
                </c:pt>
                <c:pt idx="3795">
                  <c:v>0.999986856681994</c:v>
                </c:pt>
                <c:pt idx="3796">
                  <c:v>0.999986871307348</c:v>
                </c:pt>
                <c:pt idx="3797">
                  <c:v>0.99998689080782</c:v>
                </c:pt>
                <c:pt idx="3798">
                  <c:v>0.999986910308292</c:v>
                </c:pt>
                <c:pt idx="3799">
                  <c:v>0.999986924933645</c:v>
                </c:pt>
                <c:pt idx="3800">
                  <c:v>0.999986929808763</c:v>
                </c:pt>
                <c:pt idx="3801">
                  <c:v>0.999986949309235</c:v>
                </c:pt>
                <c:pt idx="3802">
                  <c:v>0.999986963934589</c:v>
                </c:pt>
                <c:pt idx="3803">
                  <c:v>0.999986968809707</c:v>
                </c:pt>
                <c:pt idx="3804">
                  <c:v>0.999986978559943</c:v>
                </c:pt>
                <c:pt idx="3805">
                  <c:v>0.999986983435061</c:v>
                </c:pt>
                <c:pt idx="3806">
                  <c:v>0.999986993185297</c:v>
                </c:pt>
                <c:pt idx="3807">
                  <c:v>0.999987017560887</c:v>
                </c:pt>
                <c:pt idx="3808">
                  <c:v>0.99998703218624</c:v>
                </c:pt>
                <c:pt idx="3809">
                  <c:v>0.999987041936476</c:v>
                </c:pt>
                <c:pt idx="3810">
                  <c:v>0.999987046811594</c:v>
                </c:pt>
                <c:pt idx="3811">
                  <c:v>0.99998705656183</c:v>
                </c:pt>
                <c:pt idx="3812">
                  <c:v>0.999987061436948</c:v>
                </c:pt>
                <c:pt idx="3813">
                  <c:v>0.999987076062302</c:v>
                </c:pt>
                <c:pt idx="3814">
                  <c:v>0.999987090687656</c:v>
                </c:pt>
                <c:pt idx="3815">
                  <c:v>0.999987100437892</c:v>
                </c:pt>
                <c:pt idx="3816">
                  <c:v>0.999987110188128</c:v>
                </c:pt>
                <c:pt idx="3817">
                  <c:v>0.999987124813482</c:v>
                </c:pt>
                <c:pt idx="3818">
                  <c:v>0.999987144313953</c:v>
                </c:pt>
                <c:pt idx="3819">
                  <c:v>0.999987149189071</c:v>
                </c:pt>
                <c:pt idx="3820">
                  <c:v>0.999987154064189</c:v>
                </c:pt>
                <c:pt idx="3821">
                  <c:v>0.999987168689543</c:v>
                </c:pt>
                <c:pt idx="3822">
                  <c:v>0.999987183314897</c:v>
                </c:pt>
                <c:pt idx="3823">
                  <c:v>0.999987197940251</c:v>
                </c:pt>
                <c:pt idx="3824">
                  <c:v>0.999987222315841</c:v>
                </c:pt>
                <c:pt idx="3825">
                  <c:v>0.999987241816313</c:v>
                </c:pt>
                <c:pt idx="3826">
                  <c:v>0.99998724669143</c:v>
                </c:pt>
                <c:pt idx="3827">
                  <c:v>0.999987256441666</c:v>
                </c:pt>
                <c:pt idx="3828">
                  <c:v>0.999987261316784</c:v>
                </c:pt>
                <c:pt idx="3829">
                  <c:v>0.999987275942138</c:v>
                </c:pt>
                <c:pt idx="3830">
                  <c:v>0.999987280817256</c:v>
                </c:pt>
                <c:pt idx="3831">
                  <c:v>0.999987285692374</c:v>
                </c:pt>
                <c:pt idx="3832">
                  <c:v>0.999987290567492</c:v>
                </c:pt>
                <c:pt idx="3833">
                  <c:v>0.999987300317728</c:v>
                </c:pt>
                <c:pt idx="3834">
                  <c:v>0.999987310067964</c:v>
                </c:pt>
                <c:pt idx="3835">
                  <c:v>0.999987314943082</c:v>
                </c:pt>
                <c:pt idx="3836">
                  <c:v>0.9999873198182</c:v>
                </c:pt>
                <c:pt idx="3837">
                  <c:v>0.999987324693318</c:v>
                </c:pt>
                <c:pt idx="3838">
                  <c:v>0.999987339318672</c:v>
                </c:pt>
                <c:pt idx="3839">
                  <c:v>0.999987349068907</c:v>
                </c:pt>
                <c:pt idx="3840">
                  <c:v>0.999987353944025</c:v>
                </c:pt>
                <c:pt idx="3841">
                  <c:v>0.999987363694261</c:v>
                </c:pt>
                <c:pt idx="3842">
                  <c:v>0.999987383194733</c:v>
                </c:pt>
                <c:pt idx="3843">
                  <c:v>0.999987388069851</c:v>
                </c:pt>
                <c:pt idx="3844">
                  <c:v>0.999987402695205</c:v>
                </c:pt>
                <c:pt idx="3845">
                  <c:v>0.999987412445441</c:v>
                </c:pt>
                <c:pt idx="3846">
                  <c:v>0.999987422195677</c:v>
                </c:pt>
                <c:pt idx="3847">
                  <c:v>0.999987427070795</c:v>
                </c:pt>
                <c:pt idx="3848">
                  <c:v>0.999987436821031</c:v>
                </c:pt>
                <c:pt idx="3849">
                  <c:v>0.999987456321502</c:v>
                </c:pt>
                <c:pt idx="3850">
                  <c:v>0.999987470946856</c:v>
                </c:pt>
                <c:pt idx="3851">
                  <c:v>0.9999875099478</c:v>
                </c:pt>
                <c:pt idx="3852">
                  <c:v>0.99998753432339</c:v>
                </c:pt>
                <c:pt idx="3853">
                  <c:v>0.999987563574098</c:v>
                </c:pt>
                <c:pt idx="3854">
                  <c:v>0.999987583074569</c:v>
                </c:pt>
                <c:pt idx="3855">
                  <c:v>0.999987592824805</c:v>
                </c:pt>
                <c:pt idx="3856">
                  <c:v>0.999987602575041</c:v>
                </c:pt>
                <c:pt idx="3857">
                  <c:v>0.999987636700867</c:v>
                </c:pt>
                <c:pt idx="3858">
                  <c:v>0.999987665951575</c:v>
                </c:pt>
                <c:pt idx="3859">
                  <c:v>0.9999877000774</c:v>
                </c:pt>
                <c:pt idx="3860">
                  <c:v>0.999987734203226</c:v>
                </c:pt>
                <c:pt idx="3861">
                  <c:v>0.999987758578816</c:v>
                </c:pt>
                <c:pt idx="3862">
                  <c:v>0.99998777320417</c:v>
                </c:pt>
                <c:pt idx="3863">
                  <c:v>0.999987812205113</c:v>
                </c:pt>
                <c:pt idx="3864">
                  <c:v>0.999987841455821</c:v>
                </c:pt>
                <c:pt idx="3865">
                  <c:v>0.999987851206057</c:v>
                </c:pt>
                <c:pt idx="3866">
                  <c:v>0.999987870706529</c:v>
                </c:pt>
                <c:pt idx="3867">
                  <c:v>0.999987895082118</c:v>
                </c:pt>
                <c:pt idx="3868">
                  <c:v>0.999987904832354</c:v>
                </c:pt>
                <c:pt idx="3869">
                  <c:v>0.999987909707472</c:v>
                </c:pt>
                <c:pt idx="3870">
                  <c:v>0.999987919457708</c:v>
                </c:pt>
                <c:pt idx="3871">
                  <c:v>0.999987924332826</c:v>
                </c:pt>
                <c:pt idx="3872">
                  <c:v>0.999987929207944</c:v>
                </c:pt>
                <c:pt idx="3873">
                  <c:v>0.999987934083062</c:v>
                </c:pt>
                <c:pt idx="3874">
                  <c:v>0.99998793895818</c:v>
                </c:pt>
                <c:pt idx="3875">
                  <c:v>0.999987943833298</c:v>
                </c:pt>
                <c:pt idx="3876">
                  <c:v>0.999987958458652</c:v>
                </c:pt>
                <c:pt idx="3877">
                  <c:v>0.99998796333377</c:v>
                </c:pt>
                <c:pt idx="3878">
                  <c:v>0.999987968208888</c:v>
                </c:pt>
                <c:pt idx="3879">
                  <c:v>0.999987973084006</c:v>
                </c:pt>
                <c:pt idx="3880">
                  <c:v>0.999987977959124</c:v>
                </c:pt>
                <c:pt idx="3881">
                  <c:v>0.999987982834242</c:v>
                </c:pt>
                <c:pt idx="3882">
                  <c:v>0.999987992584478</c:v>
                </c:pt>
                <c:pt idx="3883">
                  <c:v>0.999987997459595</c:v>
                </c:pt>
                <c:pt idx="3884">
                  <c:v>0.999988016960067</c:v>
                </c:pt>
                <c:pt idx="3885">
                  <c:v>0.999988026710303</c:v>
                </c:pt>
                <c:pt idx="3886">
                  <c:v>0.999988031585421</c:v>
                </c:pt>
                <c:pt idx="3887">
                  <c:v>0.999988036460539</c:v>
                </c:pt>
                <c:pt idx="3888">
                  <c:v>0.999988041335657</c:v>
                </c:pt>
                <c:pt idx="3889">
                  <c:v>0.999988051085893</c:v>
                </c:pt>
                <c:pt idx="3890">
                  <c:v>0.999988065711247</c:v>
                </c:pt>
                <c:pt idx="3891">
                  <c:v>0.999988085211719</c:v>
                </c:pt>
                <c:pt idx="3892">
                  <c:v>0.999988099837073</c:v>
                </c:pt>
                <c:pt idx="3893">
                  <c:v>0.999988119337544</c:v>
                </c:pt>
                <c:pt idx="3894">
                  <c:v>0.999988138838016</c:v>
                </c:pt>
                <c:pt idx="3895">
                  <c:v>0.999988148588252</c:v>
                </c:pt>
                <c:pt idx="3896">
                  <c:v>0.999988163213606</c:v>
                </c:pt>
                <c:pt idx="3897">
                  <c:v>0.999988168088724</c:v>
                </c:pt>
                <c:pt idx="3898">
                  <c:v>0.99998817783896</c:v>
                </c:pt>
                <c:pt idx="3899">
                  <c:v>0.999988197339432</c:v>
                </c:pt>
                <c:pt idx="3900">
                  <c:v>0.99998820221455</c:v>
                </c:pt>
                <c:pt idx="3901">
                  <c:v>0.999988221715021</c:v>
                </c:pt>
                <c:pt idx="3902">
                  <c:v>0.999988226590139</c:v>
                </c:pt>
                <c:pt idx="3903">
                  <c:v>0.999988236340375</c:v>
                </c:pt>
                <c:pt idx="3904">
                  <c:v>0.999988246090611</c:v>
                </c:pt>
                <c:pt idx="3905">
                  <c:v>0.999988250965729</c:v>
                </c:pt>
                <c:pt idx="3906">
                  <c:v>0.999988255840847</c:v>
                </c:pt>
                <c:pt idx="3907">
                  <c:v>0.999988265591083</c:v>
                </c:pt>
                <c:pt idx="3908">
                  <c:v>0.999988270466201</c:v>
                </c:pt>
                <c:pt idx="3909">
                  <c:v>0.999988275341319</c:v>
                </c:pt>
                <c:pt idx="3910">
                  <c:v>0.999988280216437</c:v>
                </c:pt>
                <c:pt idx="3911">
                  <c:v>0.999988285091555</c:v>
                </c:pt>
                <c:pt idx="3912">
                  <c:v>0.999988289966673</c:v>
                </c:pt>
                <c:pt idx="3913">
                  <c:v>0.999988294841791</c:v>
                </c:pt>
                <c:pt idx="3914">
                  <c:v>0.999988299716909</c:v>
                </c:pt>
                <c:pt idx="3915">
                  <c:v>0.999988309467145</c:v>
                </c:pt>
                <c:pt idx="3916">
                  <c:v>0.999988314342262</c:v>
                </c:pt>
                <c:pt idx="3917">
                  <c:v>0.99998831921738</c:v>
                </c:pt>
                <c:pt idx="3918">
                  <c:v>0.999988324092498</c:v>
                </c:pt>
                <c:pt idx="3919">
                  <c:v>0.999988328967616</c:v>
                </c:pt>
                <c:pt idx="3920">
                  <c:v>0.999988333842734</c:v>
                </c:pt>
                <c:pt idx="3921">
                  <c:v>0.999988338717852</c:v>
                </c:pt>
                <c:pt idx="3922">
                  <c:v>0.99998834359297</c:v>
                </c:pt>
                <c:pt idx="3923">
                  <c:v>0.999988348468088</c:v>
                </c:pt>
                <c:pt idx="3924">
                  <c:v>0.999988353343206</c:v>
                </c:pt>
                <c:pt idx="3925">
                  <c:v>0.999988358218324</c:v>
                </c:pt>
                <c:pt idx="3926">
                  <c:v>0.999988363093442</c:v>
                </c:pt>
                <c:pt idx="3927">
                  <c:v>0.99998836796856</c:v>
                </c:pt>
                <c:pt idx="3928">
                  <c:v>0.999988372843678</c:v>
                </c:pt>
                <c:pt idx="3929">
                  <c:v>0.999988377718796</c:v>
                </c:pt>
                <c:pt idx="3930">
                  <c:v>0.999988397219268</c:v>
                </c:pt>
                <c:pt idx="3931">
                  <c:v>0.999988406969504</c:v>
                </c:pt>
                <c:pt idx="3932">
                  <c:v>0.999988436220211</c:v>
                </c:pt>
                <c:pt idx="3933">
                  <c:v>0.999988455720683</c:v>
                </c:pt>
                <c:pt idx="3934">
                  <c:v>0.999988470346037</c:v>
                </c:pt>
                <c:pt idx="3935">
                  <c:v>0.999988475221155</c:v>
                </c:pt>
                <c:pt idx="3936">
                  <c:v>0.999988480096273</c:v>
                </c:pt>
                <c:pt idx="3937">
                  <c:v>0.999988484971391</c:v>
                </c:pt>
                <c:pt idx="3938">
                  <c:v>0.999988494721627</c:v>
                </c:pt>
                <c:pt idx="3939">
                  <c:v>0.999988499596745</c:v>
                </c:pt>
                <c:pt idx="3940">
                  <c:v>0.999988509346981</c:v>
                </c:pt>
                <c:pt idx="3941">
                  <c:v>0.999988523972335</c:v>
                </c:pt>
                <c:pt idx="3942">
                  <c:v>0.999988528847453</c:v>
                </c:pt>
                <c:pt idx="3943">
                  <c:v>0.999988538597688</c:v>
                </c:pt>
                <c:pt idx="3944">
                  <c:v>0.999988562973278</c:v>
                </c:pt>
                <c:pt idx="3945">
                  <c:v>0.999988572723514</c:v>
                </c:pt>
                <c:pt idx="3946">
                  <c:v>0.999988577598632</c:v>
                </c:pt>
                <c:pt idx="3947">
                  <c:v>0.999988592223986</c:v>
                </c:pt>
                <c:pt idx="3948">
                  <c:v>0.999988597099104</c:v>
                </c:pt>
                <c:pt idx="3949">
                  <c:v>0.99998860684934</c:v>
                </c:pt>
                <c:pt idx="3950">
                  <c:v>0.999988611724458</c:v>
                </c:pt>
                <c:pt idx="3951">
                  <c:v>0.999988621474694</c:v>
                </c:pt>
                <c:pt idx="3952">
                  <c:v>0.999988626349812</c:v>
                </c:pt>
                <c:pt idx="3953">
                  <c:v>0.99998863122493</c:v>
                </c:pt>
                <c:pt idx="3954">
                  <c:v>0.999988650725401</c:v>
                </c:pt>
                <c:pt idx="3955">
                  <c:v>0.999988665350755</c:v>
                </c:pt>
                <c:pt idx="3956">
                  <c:v>0.999988675100991</c:v>
                </c:pt>
                <c:pt idx="3957">
                  <c:v>0.999988684851227</c:v>
                </c:pt>
                <c:pt idx="3958">
                  <c:v>0.999988689726345</c:v>
                </c:pt>
                <c:pt idx="3959">
                  <c:v>0.999988694601463</c:v>
                </c:pt>
                <c:pt idx="3960">
                  <c:v>0.999988699476581</c:v>
                </c:pt>
                <c:pt idx="3961">
                  <c:v>0.999988714101935</c:v>
                </c:pt>
                <c:pt idx="3962">
                  <c:v>0.999988718977053</c:v>
                </c:pt>
                <c:pt idx="3963">
                  <c:v>0.999988733602407</c:v>
                </c:pt>
                <c:pt idx="3964">
                  <c:v>0.999988767728232</c:v>
                </c:pt>
                <c:pt idx="3965">
                  <c:v>0.99998877260335</c:v>
                </c:pt>
                <c:pt idx="3966">
                  <c:v>0.999988782353586</c:v>
                </c:pt>
                <c:pt idx="3967">
                  <c:v>0.999988792103822</c:v>
                </c:pt>
                <c:pt idx="3968">
                  <c:v>0.999988806729176</c:v>
                </c:pt>
                <c:pt idx="3969">
                  <c:v>0.999988826229648</c:v>
                </c:pt>
                <c:pt idx="3970">
                  <c:v>0.999988835979884</c:v>
                </c:pt>
                <c:pt idx="3971">
                  <c:v>0.999988865230591</c:v>
                </c:pt>
                <c:pt idx="3972">
                  <c:v>0.999988874980827</c:v>
                </c:pt>
                <c:pt idx="3973">
                  <c:v>0.999988879855945</c:v>
                </c:pt>
                <c:pt idx="3974">
                  <c:v>0.999988889606181</c:v>
                </c:pt>
                <c:pt idx="3975">
                  <c:v>0.999988894481299</c:v>
                </c:pt>
                <c:pt idx="3976">
                  <c:v>0.999988904231535</c:v>
                </c:pt>
                <c:pt idx="3977">
                  <c:v>0.999988909106653</c:v>
                </c:pt>
                <c:pt idx="3978">
                  <c:v>0.999988913981771</c:v>
                </c:pt>
                <c:pt idx="3979">
                  <c:v>0.999988918856889</c:v>
                </c:pt>
                <c:pt idx="3980">
                  <c:v>0.999988933482243</c:v>
                </c:pt>
                <c:pt idx="3981">
                  <c:v>0.999988943232479</c:v>
                </c:pt>
                <c:pt idx="3982">
                  <c:v>0.999988948107597</c:v>
                </c:pt>
                <c:pt idx="3983">
                  <c:v>0.999988957857833</c:v>
                </c:pt>
                <c:pt idx="3984">
                  <c:v>0.999988962732951</c:v>
                </c:pt>
                <c:pt idx="3985">
                  <c:v>0.999988972483186</c:v>
                </c:pt>
                <c:pt idx="3986">
                  <c:v>0.999988982233422</c:v>
                </c:pt>
                <c:pt idx="3987">
                  <c:v>0.999989006609012</c:v>
                </c:pt>
                <c:pt idx="3988">
                  <c:v>0.999989026109484</c:v>
                </c:pt>
                <c:pt idx="3989">
                  <c:v>0.999989050485074</c:v>
                </c:pt>
                <c:pt idx="3990">
                  <c:v>0.999989069985546</c:v>
                </c:pt>
                <c:pt idx="3991">
                  <c:v>0.999989084610899</c:v>
                </c:pt>
                <c:pt idx="3992">
                  <c:v>0.999989099236253</c:v>
                </c:pt>
                <c:pt idx="3993">
                  <c:v>0.999989104111371</c:v>
                </c:pt>
                <c:pt idx="3994">
                  <c:v>0.999989113861607</c:v>
                </c:pt>
                <c:pt idx="3995">
                  <c:v>0.999989128486961</c:v>
                </c:pt>
                <c:pt idx="3996">
                  <c:v>0.999989157737669</c:v>
                </c:pt>
                <c:pt idx="3997">
                  <c:v>0.999989172363023</c:v>
                </c:pt>
                <c:pt idx="3998">
                  <c:v>0.99998920161373</c:v>
                </c:pt>
                <c:pt idx="3999">
                  <c:v>0.99998922598932</c:v>
                </c:pt>
                <c:pt idx="4000">
                  <c:v>0.999989269865382</c:v>
                </c:pt>
                <c:pt idx="4001">
                  <c:v>0.999989284490735</c:v>
                </c:pt>
                <c:pt idx="4002">
                  <c:v>0.999989323491679</c:v>
                </c:pt>
                <c:pt idx="4003">
                  <c:v>0.999989352742387</c:v>
                </c:pt>
                <c:pt idx="4004">
                  <c:v>0.999989377117977</c:v>
                </c:pt>
                <c:pt idx="4005">
                  <c:v>0.999989391743331</c:v>
                </c:pt>
                <c:pt idx="4006">
                  <c:v>0.999989401493566</c:v>
                </c:pt>
                <c:pt idx="4007">
                  <c:v>0.999989411243802</c:v>
                </c:pt>
                <c:pt idx="4008">
                  <c:v>0.99998941611892</c:v>
                </c:pt>
                <c:pt idx="4009">
                  <c:v>0.999989445369628</c:v>
                </c:pt>
                <c:pt idx="4010">
                  <c:v>0.999989469745218</c:v>
                </c:pt>
                <c:pt idx="4011">
                  <c:v>0.999989513621279</c:v>
                </c:pt>
                <c:pt idx="4012">
                  <c:v>0.999989552622223</c:v>
                </c:pt>
                <c:pt idx="4013">
                  <c:v>0.999989562372459</c:v>
                </c:pt>
                <c:pt idx="4014">
                  <c:v>0.999989586748049</c:v>
                </c:pt>
                <c:pt idx="4015">
                  <c:v>0.999989615998756</c:v>
                </c:pt>
                <c:pt idx="4016">
                  <c:v>0.999989625748992</c:v>
                </c:pt>
                <c:pt idx="4017">
                  <c:v>0.99998963062411</c:v>
                </c:pt>
                <c:pt idx="4018">
                  <c:v>0.999989640374346</c:v>
                </c:pt>
                <c:pt idx="4019">
                  <c:v>0.999989689125526</c:v>
                </c:pt>
                <c:pt idx="4020">
                  <c:v>0.999989708625998</c:v>
                </c:pt>
                <c:pt idx="4021">
                  <c:v>0.999989742751823</c:v>
                </c:pt>
                <c:pt idx="4022">
                  <c:v>0.999989752502059</c:v>
                </c:pt>
                <c:pt idx="4023">
                  <c:v>0.999989806128357</c:v>
                </c:pt>
                <c:pt idx="4024">
                  <c:v>0.999989820753711</c:v>
                </c:pt>
                <c:pt idx="4025">
                  <c:v>0.999989850004418</c:v>
                </c:pt>
                <c:pt idx="4026">
                  <c:v>0.999989874380008</c:v>
                </c:pt>
                <c:pt idx="4027">
                  <c:v>0.99998989388048</c:v>
                </c:pt>
                <c:pt idx="4028">
                  <c:v>0.999989913380952</c:v>
                </c:pt>
                <c:pt idx="4029">
                  <c:v>0.999989937756541</c:v>
                </c:pt>
                <c:pt idx="4030">
                  <c:v>0.999989967007249</c:v>
                </c:pt>
                <c:pt idx="4031">
                  <c:v>0.999990001133075</c:v>
                </c:pt>
                <c:pt idx="4032">
                  <c:v>0.999990015758429</c:v>
                </c:pt>
                <c:pt idx="4033">
                  <c:v>0.999990020633547</c:v>
                </c:pt>
                <c:pt idx="4034">
                  <c:v>0.999990054759372</c:v>
                </c:pt>
                <c:pt idx="4035">
                  <c:v>0.999990074259844</c:v>
                </c:pt>
                <c:pt idx="4036">
                  <c:v>0.999990098635434</c:v>
                </c:pt>
                <c:pt idx="4037">
                  <c:v>0.999990137636378</c:v>
                </c:pt>
                <c:pt idx="4038">
                  <c:v>0.999990166887085</c:v>
                </c:pt>
                <c:pt idx="4039">
                  <c:v>0.999990205888029</c:v>
                </c:pt>
                <c:pt idx="4040">
                  <c:v>0.999990259514326</c:v>
                </c:pt>
                <c:pt idx="4041">
                  <c:v>0.999990293640152</c:v>
                </c:pt>
                <c:pt idx="4042">
                  <c:v>0.999990318015742</c:v>
                </c:pt>
                <c:pt idx="4043">
                  <c:v>0.999990342391332</c:v>
                </c:pt>
                <c:pt idx="4044">
                  <c:v>0.999990366766921</c:v>
                </c:pt>
                <c:pt idx="4045">
                  <c:v>0.999990396017629</c:v>
                </c:pt>
                <c:pt idx="4046">
                  <c:v>0.999990415518101</c:v>
                </c:pt>
                <c:pt idx="4047">
                  <c:v>0.999990435018573</c:v>
                </c:pt>
                <c:pt idx="4048">
                  <c:v>0.999990444768809</c:v>
                </c:pt>
                <c:pt idx="4049">
                  <c:v>0.999990454519045</c:v>
                </c:pt>
                <c:pt idx="4050">
                  <c:v>0.999990464269281</c:v>
                </c:pt>
                <c:pt idx="4051">
                  <c:v>0.999990469144399</c:v>
                </c:pt>
                <c:pt idx="4052">
                  <c:v>0.999990478894634</c:v>
                </c:pt>
                <c:pt idx="4053">
                  <c:v>0.999990483769752</c:v>
                </c:pt>
                <c:pt idx="4054">
                  <c:v>0.99999048864487</c:v>
                </c:pt>
                <c:pt idx="4055">
                  <c:v>0.999990503270224</c:v>
                </c:pt>
                <c:pt idx="4056">
                  <c:v>0.99999051302046</c:v>
                </c:pt>
                <c:pt idx="4057">
                  <c:v>0.999990517895578</c:v>
                </c:pt>
                <c:pt idx="4058">
                  <c:v>0.999990532520932</c:v>
                </c:pt>
                <c:pt idx="4059">
                  <c:v>0.999990552021404</c:v>
                </c:pt>
                <c:pt idx="4060">
                  <c:v>0.999990566646758</c:v>
                </c:pt>
                <c:pt idx="4061">
                  <c:v>0.999990571521876</c:v>
                </c:pt>
                <c:pt idx="4062">
                  <c:v>0.999990576396994</c:v>
                </c:pt>
                <c:pt idx="4063">
                  <c:v>0.999990586147229</c:v>
                </c:pt>
                <c:pt idx="4064">
                  <c:v>0.999990591022347</c:v>
                </c:pt>
                <c:pt idx="4065">
                  <c:v>0.999990600772583</c:v>
                </c:pt>
                <c:pt idx="4066">
                  <c:v>0.999990610522819</c:v>
                </c:pt>
                <c:pt idx="4067">
                  <c:v>0.999990630023291</c:v>
                </c:pt>
                <c:pt idx="4068">
                  <c:v>0.999990634898409</c:v>
                </c:pt>
                <c:pt idx="4069">
                  <c:v>0.999990649523763</c:v>
                </c:pt>
                <c:pt idx="4070">
                  <c:v>0.999990654398881</c:v>
                </c:pt>
                <c:pt idx="4071">
                  <c:v>0.999990683649588</c:v>
                </c:pt>
                <c:pt idx="4072">
                  <c:v>0.999990693399824</c:v>
                </c:pt>
                <c:pt idx="4073">
                  <c:v>0.999990698274942</c:v>
                </c:pt>
                <c:pt idx="4074">
                  <c:v>0.999990712900296</c:v>
                </c:pt>
                <c:pt idx="4075">
                  <c:v>0.999990717775414</c:v>
                </c:pt>
                <c:pt idx="4076">
                  <c:v>0.999990732400768</c:v>
                </c:pt>
                <c:pt idx="4077">
                  <c:v>0.999990737275886</c:v>
                </c:pt>
                <c:pt idx="4078">
                  <c:v>0.999990742151004</c:v>
                </c:pt>
                <c:pt idx="4079">
                  <c:v>0.999990747026122</c:v>
                </c:pt>
                <c:pt idx="4080">
                  <c:v>0.99999075190124</c:v>
                </c:pt>
                <c:pt idx="4081">
                  <c:v>0.999990756776358</c:v>
                </c:pt>
                <c:pt idx="4082">
                  <c:v>0.999990766526594</c:v>
                </c:pt>
                <c:pt idx="4083">
                  <c:v>0.99999077627683</c:v>
                </c:pt>
                <c:pt idx="4084">
                  <c:v>0.999990781151948</c:v>
                </c:pt>
                <c:pt idx="4085">
                  <c:v>0.999990786027066</c:v>
                </c:pt>
                <c:pt idx="4086">
                  <c:v>0.999990790902184</c:v>
                </c:pt>
                <c:pt idx="4087">
                  <c:v>0.999990795777301</c:v>
                </c:pt>
                <c:pt idx="4088">
                  <c:v>0.999990805527537</c:v>
                </c:pt>
                <c:pt idx="4089">
                  <c:v>0.999990810402655</c:v>
                </c:pt>
                <c:pt idx="4090">
                  <c:v>0.999990815277773</c:v>
                </c:pt>
                <c:pt idx="4091">
                  <c:v>0.999990820152891</c:v>
                </c:pt>
                <c:pt idx="4092">
                  <c:v>0.999990825028009</c:v>
                </c:pt>
                <c:pt idx="4093">
                  <c:v>0.999990839653363</c:v>
                </c:pt>
                <c:pt idx="4094">
                  <c:v>0.999990844528481</c:v>
                </c:pt>
                <c:pt idx="4095">
                  <c:v>0.999990878654307</c:v>
                </c:pt>
                <c:pt idx="4096">
                  <c:v>0.999990883529425</c:v>
                </c:pt>
                <c:pt idx="4097">
                  <c:v>0.999990903029897</c:v>
                </c:pt>
                <c:pt idx="4098">
                  <c:v>0.99999091765525</c:v>
                </c:pt>
                <c:pt idx="4099">
                  <c:v>0.999990951781076</c:v>
                </c:pt>
                <c:pt idx="4100">
                  <c:v>0.999990976156666</c:v>
                </c:pt>
                <c:pt idx="4101">
                  <c:v>0.999991015157609</c:v>
                </c:pt>
                <c:pt idx="4102">
                  <c:v>0.999991029782963</c:v>
                </c:pt>
                <c:pt idx="4103">
                  <c:v>0.999991068783907</c:v>
                </c:pt>
                <c:pt idx="4104">
                  <c:v>0.999991102909733</c:v>
                </c:pt>
                <c:pt idx="4105">
                  <c:v>0.999991151660912</c:v>
                </c:pt>
                <c:pt idx="4106">
                  <c:v>0.999991195536974</c:v>
                </c:pt>
                <c:pt idx="4107">
                  <c:v>0.999991263788625</c:v>
                </c:pt>
                <c:pt idx="4108">
                  <c:v>0.999991322290041</c:v>
                </c:pt>
                <c:pt idx="4109">
                  <c:v>0.99999134666563</c:v>
                </c:pt>
                <c:pt idx="4110">
                  <c:v>0.999991375916338</c:v>
                </c:pt>
                <c:pt idx="4111">
                  <c:v>0.99999139541681</c:v>
                </c:pt>
                <c:pt idx="4112">
                  <c:v>0.999991429542636</c:v>
                </c:pt>
                <c:pt idx="4113">
                  <c:v>0.999991468543579</c:v>
                </c:pt>
                <c:pt idx="4114">
                  <c:v>0.999991492919169</c:v>
                </c:pt>
                <c:pt idx="4115">
                  <c:v>0.999991517294759</c:v>
                </c:pt>
                <c:pt idx="4116">
                  <c:v>0.999991536795231</c:v>
                </c:pt>
                <c:pt idx="4117">
                  <c:v>0.99999158554641</c:v>
                </c:pt>
                <c:pt idx="4118">
                  <c:v>0.999991605046882</c:v>
                </c:pt>
                <c:pt idx="4119">
                  <c:v>0.999991619672236</c:v>
                </c:pt>
                <c:pt idx="4120">
                  <c:v>0.999991639172708</c:v>
                </c:pt>
                <c:pt idx="4121">
                  <c:v>0.999991653798061</c:v>
                </c:pt>
                <c:pt idx="4122">
                  <c:v>0.999991663548297</c:v>
                </c:pt>
                <c:pt idx="4123">
                  <c:v>0.999991673298533</c:v>
                </c:pt>
                <c:pt idx="4124">
                  <c:v>0.999991678173651</c:v>
                </c:pt>
                <c:pt idx="4125">
                  <c:v>0.999991692799005</c:v>
                </c:pt>
                <c:pt idx="4126">
                  <c:v>0.999991717174595</c:v>
                </c:pt>
                <c:pt idx="4127">
                  <c:v>0.999991722049713</c:v>
                </c:pt>
                <c:pt idx="4128">
                  <c:v>0.999991731799949</c:v>
                </c:pt>
                <c:pt idx="4129">
                  <c:v>0.999991741550185</c:v>
                </c:pt>
                <c:pt idx="4130">
                  <c:v>0.999991756175539</c:v>
                </c:pt>
                <c:pt idx="4131">
                  <c:v>0.999991770800892</c:v>
                </c:pt>
                <c:pt idx="4132">
                  <c:v>0.999991785426246</c:v>
                </c:pt>
                <c:pt idx="4133">
                  <c:v>0.999991790301364</c:v>
                </c:pt>
                <c:pt idx="4134">
                  <c:v>0.999991804926718</c:v>
                </c:pt>
                <c:pt idx="4135">
                  <c:v>0.999991809801836</c:v>
                </c:pt>
                <c:pt idx="4136">
                  <c:v>0.99999182442719</c:v>
                </c:pt>
                <c:pt idx="4137">
                  <c:v>0.999991834177426</c:v>
                </c:pt>
                <c:pt idx="4138">
                  <c:v>0.999991843927662</c:v>
                </c:pt>
                <c:pt idx="4139">
                  <c:v>0.999991853677898</c:v>
                </c:pt>
                <c:pt idx="4140">
                  <c:v>0.999991858553016</c:v>
                </c:pt>
                <c:pt idx="4141">
                  <c:v>0.999991863428134</c:v>
                </c:pt>
                <c:pt idx="4142">
                  <c:v>0.999991868303252</c:v>
                </c:pt>
                <c:pt idx="4143">
                  <c:v>0.999991878053487</c:v>
                </c:pt>
                <c:pt idx="4144">
                  <c:v>0.999991882928605</c:v>
                </c:pt>
                <c:pt idx="4145">
                  <c:v>0.999991887803723</c:v>
                </c:pt>
                <c:pt idx="4146">
                  <c:v>0.999991892678841</c:v>
                </c:pt>
                <c:pt idx="4147">
                  <c:v>0.999991902429077</c:v>
                </c:pt>
                <c:pt idx="4148">
                  <c:v>0.999991907304195</c:v>
                </c:pt>
                <c:pt idx="4149">
                  <c:v>0.999991912179313</c:v>
                </c:pt>
                <c:pt idx="4150">
                  <c:v>0.999991921929549</c:v>
                </c:pt>
                <c:pt idx="4151">
                  <c:v>0.999991926804667</c:v>
                </c:pt>
                <c:pt idx="4152">
                  <c:v>0.999991931679785</c:v>
                </c:pt>
                <c:pt idx="4153">
                  <c:v>0.999991936554903</c:v>
                </c:pt>
                <c:pt idx="4154">
                  <c:v>0.999991941430021</c:v>
                </c:pt>
                <c:pt idx="4155">
                  <c:v>0.999991946305139</c:v>
                </c:pt>
                <c:pt idx="4156">
                  <c:v>0.999991956055375</c:v>
                </c:pt>
                <c:pt idx="4157">
                  <c:v>0.999991960930493</c:v>
                </c:pt>
                <c:pt idx="4158">
                  <c:v>0.999991965805611</c:v>
                </c:pt>
                <c:pt idx="4159">
                  <c:v>0.999991970680729</c:v>
                </c:pt>
                <c:pt idx="4160">
                  <c:v>0.999991980430964</c:v>
                </c:pt>
                <c:pt idx="4161">
                  <c:v>0.999991985306082</c:v>
                </c:pt>
                <c:pt idx="4162">
                  <c:v>0.9999919901812</c:v>
                </c:pt>
                <c:pt idx="4163">
                  <c:v>0.999991995056318</c:v>
                </c:pt>
                <c:pt idx="4164">
                  <c:v>0.999992019431908</c:v>
                </c:pt>
                <c:pt idx="4165">
                  <c:v>0.999992029182144</c:v>
                </c:pt>
                <c:pt idx="4166">
                  <c:v>0.999992048682616</c:v>
                </c:pt>
                <c:pt idx="4167">
                  <c:v>0.999992058432852</c:v>
                </c:pt>
                <c:pt idx="4168">
                  <c:v>0.999992068183088</c:v>
                </c:pt>
                <c:pt idx="4169">
                  <c:v>0.999992087683559</c:v>
                </c:pt>
                <c:pt idx="4170">
                  <c:v>0.999992092558677</c:v>
                </c:pt>
                <c:pt idx="4171">
                  <c:v>0.999992112059149</c:v>
                </c:pt>
                <c:pt idx="4172">
                  <c:v>0.999992126684503</c:v>
                </c:pt>
                <c:pt idx="4173">
                  <c:v>0.999992146184975</c:v>
                </c:pt>
                <c:pt idx="4174">
                  <c:v>0.999992155935211</c:v>
                </c:pt>
                <c:pt idx="4175">
                  <c:v>0.999992170560565</c:v>
                </c:pt>
                <c:pt idx="4176">
                  <c:v>0.999992190061037</c:v>
                </c:pt>
                <c:pt idx="4177">
                  <c:v>0.999992209561508</c:v>
                </c:pt>
                <c:pt idx="4178">
                  <c:v>0.999992214436626</c:v>
                </c:pt>
                <c:pt idx="4179">
                  <c:v>0.999992224186862</c:v>
                </c:pt>
                <c:pt idx="4180">
                  <c:v>0.999992233937098</c:v>
                </c:pt>
                <c:pt idx="4181">
                  <c:v>0.999992243687334</c:v>
                </c:pt>
                <c:pt idx="4182">
                  <c:v>0.99999225343757</c:v>
                </c:pt>
                <c:pt idx="4183">
                  <c:v>0.999992268062924</c:v>
                </c:pt>
                <c:pt idx="4184">
                  <c:v>0.999992282688278</c:v>
                </c:pt>
                <c:pt idx="4185">
                  <c:v>0.999992297313632</c:v>
                </c:pt>
                <c:pt idx="4186">
                  <c:v>0.99999230218875</c:v>
                </c:pt>
                <c:pt idx="4187">
                  <c:v>0.999992316814103</c:v>
                </c:pt>
                <c:pt idx="4188">
                  <c:v>0.999992336314575</c:v>
                </c:pt>
                <c:pt idx="4189">
                  <c:v>0.999992365565283</c:v>
                </c:pt>
                <c:pt idx="4190">
                  <c:v>0.999992385065755</c:v>
                </c:pt>
                <c:pt idx="4191">
                  <c:v>0.999992394815991</c:v>
                </c:pt>
                <c:pt idx="4192">
                  <c:v>0.999992399691109</c:v>
                </c:pt>
                <c:pt idx="4193">
                  <c:v>0.999992409441344</c:v>
                </c:pt>
                <c:pt idx="4194">
                  <c:v>0.99999241919158</c:v>
                </c:pt>
                <c:pt idx="4195">
                  <c:v>0.999992424066698</c:v>
                </c:pt>
                <c:pt idx="4196">
                  <c:v>0.999992428941816</c:v>
                </c:pt>
                <c:pt idx="4197">
                  <c:v>0.999992438692052</c:v>
                </c:pt>
                <c:pt idx="4198">
                  <c:v>0.99999244356717</c:v>
                </c:pt>
                <c:pt idx="4199">
                  <c:v>0.999992448442288</c:v>
                </c:pt>
                <c:pt idx="4200">
                  <c:v>0.999992458192524</c:v>
                </c:pt>
                <c:pt idx="4201">
                  <c:v>0.99999246794276</c:v>
                </c:pt>
                <c:pt idx="4202">
                  <c:v>0.999992482568114</c:v>
                </c:pt>
                <c:pt idx="4203">
                  <c:v>0.999992497193468</c:v>
                </c:pt>
                <c:pt idx="4204">
                  <c:v>0.999992511818821</c:v>
                </c:pt>
                <c:pt idx="4205">
                  <c:v>0.999992521569057</c:v>
                </c:pt>
                <c:pt idx="4206">
                  <c:v>0.999992545944647</c:v>
                </c:pt>
                <c:pt idx="4207">
                  <c:v>0.999992550819765</c:v>
                </c:pt>
                <c:pt idx="4208">
                  <c:v>0.999992560570001</c:v>
                </c:pt>
                <c:pt idx="4209">
                  <c:v>0.999992570320237</c:v>
                </c:pt>
                <c:pt idx="4210">
                  <c:v>0.999992604446063</c:v>
                </c:pt>
                <c:pt idx="4211">
                  <c:v>0.999992609321181</c:v>
                </c:pt>
                <c:pt idx="4212">
                  <c:v>0.999992628821652</c:v>
                </c:pt>
                <c:pt idx="4213">
                  <c:v>0.999992687323068</c:v>
                </c:pt>
                <c:pt idx="4214">
                  <c:v>0.999992701948422</c:v>
                </c:pt>
                <c:pt idx="4215">
                  <c:v>0.999992721448894</c:v>
                </c:pt>
                <c:pt idx="4216">
                  <c:v>0.999992726324012</c:v>
                </c:pt>
                <c:pt idx="4217">
                  <c:v>0.99999273119913</c:v>
                </c:pt>
                <c:pt idx="4218">
                  <c:v>0.999992740949365</c:v>
                </c:pt>
                <c:pt idx="4219">
                  <c:v>0.999992775075191</c:v>
                </c:pt>
                <c:pt idx="4220">
                  <c:v>0.999992799450781</c:v>
                </c:pt>
                <c:pt idx="4221">
                  <c:v>0.999992814076135</c:v>
                </c:pt>
                <c:pt idx="4222">
                  <c:v>0.999992828701489</c:v>
                </c:pt>
                <c:pt idx="4223">
                  <c:v>0.999992843326842</c:v>
                </c:pt>
                <c:pt idx="4224">
                  <c:v>0.99999284820196</c:v>
                </c:pt>
                <c:pt idx="4225">
                  <c:v>0.999992853077078</c:v>
                </c:pt>
                <c:pt idx="4226">
                  <c:v>0.999992857952196</c:v>
                </c:pt>
                <c:pt idx="4227">
                  <c:v>0.99999287257755</c:v>
                </c:pt>
                <c:pt idx="4228">
                  <c:v>0.999992877452668</c:v>
                </c:pt>
                <c:pt idx="4229">
                  <c:v>0.999992887202904</c:v>
                </c:pt>
                <c:pt idx="4230">
                  <c:v>0.999992892078022</c:v>
                </c:pt>
                <c:pt idx="4231">
                  <c:v>0.999992901828258</c:v>
                </c:pt>
                <c:pt idx="4232">
                  <c:v>0.999992906703376</c:v>
                </c:pt>
                <c:pt idx="4233">
                  <c:v>0.99999292132873</c:v>
                </c:pt>
                <c:pt idx="4234">
                  <c:v>0.999992926203848</c:v>
                </c:pt>
                <c:pt idx="4235">
                  <c:v>0.999992931078966</c:v>
                </c:pt>
                <c:pt idx="4236">
                  <c:v>0.999992935954084</c:v>
                </c:pt>
                <c:pt idx="4237">
                  <c:v>0.999992940829202</c:v>
                </c:pt>
                <c:pt idx="4238">
                  <c:v>0.999992945704319</c:v>
                </c:pt>
                <c:pt idx="4239">
                  <c:v>0.999992955454555</c:v>
                </c:pt>
                <c:pt idx="4240">
                  <c:v>0.999992965204791</c:v>
                </c:pt>
                <c:pt idx="4241">
                  <c:v>0.999992974955027</c:v>
                </c:pt>
                <c:pt idx="4242">
                  <c:v>0.999992984705263</c:v>
                </c:pt>
                <c:pt idx="4243">
                  <c:v>0.999992989580381</c:v>
                </c:pt>
                <c:pt idx="4244">
                  <c:v>0.999992994455499</c:v>
                </c:pt>
                <c:pt idx="4245">
                  <c:v>0.999993004205735</c:v>
                </c:pt>
                <c:pt idx="4246">
                  <c:v>0.999993018831089</c:v>
                </c:pt>
                <c:pt idx="4247">
                  <c:v>0.999993023706207</c:v>
                </c:pt>
                <c:pt idx="4248">
                  <c:v>0.999993028581325</c:v>
                </c:pt>
                <c:pt idx="4249">
                  <c:v>0.999993033456443</c:v>
                </c:pt>
                <c:pt idx="4250">
                  <c:v>0.999993038331561</c:v>
                </c:pt>
                <c:pt idx="4251">
                  <c:v>0.999993043206679</c:v>
                </c:pt>
                <c:pt idx="4252">
                  <c:v>0.999993048081797</c:v>
                </c:pt>
                <c:pt idx="4253">
                  <c:v>0.999993057832032</c:v>
                </c:pt>
                <c:pt idx="4254">
                  <c:v>0.99999306270715</c:v>
                </c:pt>
                <c:pt idx="4255">
                  <c:v>0.999993072457386</c:v>
                </c:pt>
                <c:pt idx="4256">
                  <c:v>0.999993077332504</c:v>
                </c:pt>
                <c:pt idx="4257">
                  <c:v>0.999993082207622</c:v>
                </c:pt>
                <c:pt idx="4258">
                  <c:v>0.99999308708274</c:v>
                </c:pt>
                <c:pt idx="4259">
                  <c:v>0.999993091957858</c:v>
                </c:pt>
                <c:pt idx="4260">
                  <c:v>0.999993096832976</c:v>
                </c:pt>
                <c:pt idx="4261">
                  <c:v>0.999993101708094</c:v>
                </c:pt>
                <c:pt idx="4262">
                  <c:v>0.999993106583212</c:v>
                </c:pt>
                <c:pt idx="4263">
                  <c:v>0.99999311145833</c:v>
                </c:pt>
                <c:pt idx="4264">
                  <c:v>0.999993116333448</c:v>
                </c:pt>
                <c:pt idx="4265">
                  <c:v>0.999993121208566</c:v>
                </c:pt>
                <c:pt idx="4266">
                  <c:v>0.999993126083684</c:v>
                </c:pt>
                <c:pt idx="4267">
                  <c:v>0.999993130958802</c:v>
                </c:pt>
                <c:pt idx="4268">
                  <c:v>0.99999313583392</c:v>
                </c:pt>
                <c:pt idx="4269">
                  <c:v>0.999993140709038</c:v>
                </c:pt>
                <c:pt idx="4270">
                  <c:v>0.999993145584156</c:v>
                </c:pt>
                <c:pt idx="4271">
                  <c:v>0.999993150459274</c:v>
                </c:pt>
                <c:pt idx="4272">
                  <c:v>0.999993155334392</c:v>
                </c:pt>
                <c:pt idx="4273">
                  <c:v>0.999993165084627</c:v>
                </c:pt>
                <c:pt idx="4274">
                  <c:v>0.999993174834863</c:v>
                </c:pt>
                <c:pt idx="4275">
                  <c:v>0.999993179709981</c:v>
                </c:pt>
                <c:pt idx="4276">
                  <c:v>0.999993184585099</c:v>
                </c:pt>
                <c:pt idx="4277">
                  <c:v>0.999993189460217</c:v>
                </c:pt>
                <c:pt idx="4278">
                  <c:v>0.999993194335335</c:v>
                </c:pt>
                <c:pt idx="4279">
                  <c:v>0.999993199210453</c:v>
                </c:pt>
                <c:pt idx="4280">
                  <c:v>0.999993213835807</c:v>
                </c:pt>
                <c:pt idx="4281">
                  <c:v>0.999993218710925</c:v>
                </c:pt>
                <c:pt idx="4282">
                  <c:v>0.999993228461161</c:v>
                </c:pt>
                <c:pt idx="4283">
                  <c:v>0.999993238211397</c:v>
                </c:pt>
                <c:pt idx="4284">
                  <c:v>0.999993243086515</c:v>
                </c:pt>
                <c:pt idx="4285">
                  <c:v>0.999993247961633</c:v>
                </c:pt>
                <c:pt idx="4286">
                  <c:v>0.999993252836751</c:v>
                </c:pt>
                <c:pt idx="4287">
                  <c:v>0.999993257711869</c:v>
                </c:pt>
                <c:pt idx="4288">
                  <c:v>0.999993267462105</c:v>
                </c:pt>
                <c:pt idx="4289">
                  <c:v>0.999993272337223</c:v>
                </c:pt>
                <c:pt idx="4290">
                  <c:v>0.99999327721234</c:v>
                </c:pt>
                <c:pt idx="4291">
                  <c:v>0.999993282087458</c:v>
                </c:pt>
                <c:pt idx="4292">
                  <c:v>0.999993286962576</c:v>
                </c:pt>
                <c:pt idx="4293">
                  <c:v>0.999993296712812</c:v>
                </c:pt>
                <c:pt idx="4294">
                  <c:v>0.99999330158793</c:v>
                </c:pt>
                <c:pt idx="4295">
                  <c:v>0.999993306463048</c:v>
                </c:pt>
                <c:pt idx="4296">
                  <c:v>0.999993311338166</c:v>
                </c:pt>
                <c:pt idx="4297">
                  <c:v>0.999993321088402</c:v>
                </c:pt>
                <c:pt idx="4298">
                  <c:v>0.99999332596352</c:v>
                </c:pt>
                <c:pt idx="4299">
                  <c:v>0.999993335713756</c:v>
                </c:pt>
                <c:pt idx="4300">
                  <c:v>0.999993345463992</c:v>
                </c:pt>
                <c:pt idx="4301">
                  <c:v>0.999993369839582</c:v>
                </c:pt>
                <c:pt idx="4302">
                  <c:v>0.999993389340053</c:v>
                </c:pt>
                <c:pt idx="4303">
                  <c:v>0.999993403965407</c:v>
                </c:pt>
                <c:pt idx="4304">
                  <c:v>0.999993413715643</c:v>
                </c:pt>
                <c:pt idx="4305">
                  <c:v>0.999993433216115</c:v>
                </c:pt>
                <c:pt idx="4306">
                  <c:v>0.999993447841469</c:v>
                </c:pt>
                <c:pt idx="4307">
                  <c:v>0.999993462466823</c:v>
                </c:pt>
                <c:pt idx="4308">
                  <c:v>0.999993481967294</c:v>
                </c:pt>
                <c:pt idx="4309">
                  <c:v>0.99999349171753</c:v>
                </c:pt>
                <c:pt idx="4310">
                  <c:v>0.999993506342884</c:v>
                </c:pt>
                <c:pt idx="4311">
                  <c:v>0.999993535593592</c:v>
                </c:pt>
                <c:pt idx="4312">
                  <c:v>0.999993555094064</c:v>
                </c:pt>
                <c:pt idx="4313">
                  <c:v>0.999993579469654</c:v>
                </c:pt>
                <c:pt idx="4314">
                  <c:v>0.999993618470597</c:v>
                </c:pt>
                <c:pt idx="4315">
                  <c:v>0.999993628220833</c:v>
                </c:pt>
                <c:pt idx="4316">
                  <c:v>0.999993642846187</c:v>
                </c:pt>
                <c:pt idx="4317">
                  <c:v>0.999993652596423</c:v>
                </c:pt>
                <c:pt idx="4318">
                  <c:v>0.999993667221777</c:v>
                </c:pt>
                <c:pt idx="4319">
                  <c:v>0.999993672096895</c:v>
                </c:pt>
                <c:pt idx="4320">
                  <c:v>0.999993681847131</c:v>
                </c:pt>
                <c:pt idx="4321">
                  <c:v>0.999993711097838</c:v>
                </c:pt>
                <c:pt idx="4322">
                  <c:v>0.999993715972956</c:v>
                </c:pt>
                <c:pt idx="4323">
                  <c:v>0.999993725723192</c:v>
                </c:pt>
                <c:pt idx="4324">
                  <c:v>0.999993750098782</c:v>
                </c:pt>
                <c:pt idx="4325">
                  <c:v>0.999993769599254</c:v>
                </c:pt>
                <c:pt idx="4326">
                  <c:v>0.999993798849962</c:v>
                </c:pt>
                <c:pt idx="4327">
                  <c:v>0.999993818350433</c:v>
                </c:pt>
                <c:pt idx="4328">
                  <c:v>0.999993852476259</c:v>
                </c:pt>
                <c:pt idx="4329">
                  <c:v>0.999993881726967</c:v>
                </c:pt>
                <c:pt idx="4330">
                  <c:v>0.999993901227439</c:v>
                </c:pt>
                <c:pt idx="4331">
                  <c:v>0.99999392072791</c:v>
                </c:pt>
                <c:pt idx="4332">
                  <c:v>0.999993935353264</c:v>
                </c:pt>
                <c:pt idx="4333">
                  <c:v>0.999993959728854</c:v>
                </c:pt>
                <c:pt idx="4334">
                  <c:v>0.999993988979562</c:v>
                </c:pt>
                <c:pt idx="4335">
                  <c:v>0.99999401823027</c:v>
                </c:pt>
                <c:pt idx="4336">
                  <c:v>0.999994052356095</c:v>
                </c:pt>
                <c:pt idx="4337">
                  <c:v>0.999994101107275</c:v>
                </c:pt>
                <c:pt idx="4338">
                  <c:v>0.999994120607747</c:v>
                </c:pt>
                <c:pt idx="4339">
                  <c:v>0.9999941352331</c:v>
                </c:pt>
                <c:pt idx="4340">
                  <c:v>0.999994154733572</c:v>
                </c:pt>
                <c:pt idx="4341">
                  <c:v>0.999994164483808</c:v>
                </c:pt>
                <c:pt idx="4342">
                  <c:v>0.99999418398428</c:v>
                </c:pt>
                <c:pt idx="4343">
                  <c:v>0.99999420835987</c:v>
                </c:pt>
                <c:pt idx="4344">
                  <c:v>0.999994227860342</c:v>
                </c:pt>
                <c:pt idx="4345">
                  <c:v>0.999994252235931</c:v>
                </c:pt>
                <c:pt idx="4346">
                  <c:v>0.999994261986167</c:v>
                </c:pt>
                <c:pt idx="4347">
                  <c:v>0.999994276611521</c:v>
                </c:pt>
                <c:pt idx="4348">
                  <c:v>0.999994291236875</c:v>
                </c:pt>
                <c:pt idx="4349">
                  <c:v>0.999994305862229</c:v>
                </c:pt>
                <c:pt idx="4350">
                  <c:v>0.999994325362701</c:v>
                </c:pt>
                <c:pt idx="4351">
                  <c:v>0.999994335112937</c:v>
                </c:pt>
                <c:pt idx="4352">
                  <c:v>0.999994339988055</c:v>
                </c:pt>
                <c:pt idx="4353">
                  <c:v>0.999994344863172</c:v>
                </c:pt>
                <c:pt idx="4354">
                  <c:v>0.99999437411388</c:v>
                </c:pt>
                <c:pt idx="4355">
                  <c:v>0.999994383864116</c:v>
                </c:pt>
                <c:pt idx="4356">
                  <c:v>0.999994393614352</c:v>
                </c:pt>
                <c:pt idx="4357">
                  <c:v>0.999994403364588</c:v>
                </c:pt>
                <c:pt idx="4358">
                  <c:v>0.999994427740178</c:v>
                </c:pt>
                <c:pt idx="4359">
                  <c:v>0.99999444724065</c:v>
                </c:pt>
                <c:pt idx="4360">
                  <c:v>0.999994456990885</c:v>
                </c:pt>
                <c:pt idx="4361">
                  <c:v>0.999994466741121</c:v>
                </c:pt>
                <c:pt idx="4362">
                  <c:v>0.999994486241593</c:v>
                </c:pt>
                <c:pt idx="4363">
                  <c:v>0.999994491116711</c:v>
                </c:pt>
                <c:pt idx="4364">
                  <c:v>0.999994510617183</c:v>
                </c:pt>
                <c:pt idx="4365">
                  <c:v>0.999994530117655</c:v>
                </c:pt>
                <c:pt idx="4366">
                  <c:v>0.999994539867891</c:v>
                </c:pt>
                <c:pt idx="4367">
                  <c:v>0.999994544743009</c:v>
                </c:pt>
                <c:pt idx="4368">
                  <c:v>0.99999456424348</c:v>
                </c:pt>
                <c:pt idx="4369">
                  <c:v>0.999994578868834</c:v>
                </c:pt>
                <c:pt idx="4370">
                  <c:v>0.99999458861907</c:v>
                </c:pt>
                <c:pt idx="4371">
                  <c:v>0.999994608119542</c:v>
                </c:pt>
                <c:pt idx="4372">
                  <c:v>0.999994617869778</c:v>
                </c:pt>
                <c:pt idx="4373">
                  <c:v>0.999994627620014</c:v>
                </c:pt>
                <c:pt idx="4374">
                  <c:v>0.999994632495132</c:v>
                </c:pt>
                <c:pt idx="4375">
                  <c:v>0.999994656870722</c:v>
                </c:pt>
                <c:pt idx="4376">
                  <c:v>0.999994671496075</c:v>
                </c:pt>
                <c:pt idx="4377">
                  <c:v>0.999994686121429</c:v>
                </c:pt>
                <c:pt idx="4378">
                  <c:v>0.999994739747727</c:v>
                </c:pt>
                <c:pt idx="4379">
                  <c:v>0.999994749497963</c:v>
                </c:pt>
                <c:pt idx="4380">
                  <c:v>0.999994754373081</c:v>
                </c:pt>
                <c:pt idx="4381">
                  <c:v>0.999994768998435</c:v>
                </c:pt>
                <c:pt idx="4382">
                  <c:v>0.999994807999378</c:v>
                </c:pt>
                <c:pt idx="4383">
                  <c:v>0.999994832374968</c:v>
                </c:pt>
                <c:pt idx="4384">
                  <c:v>0.999994886001265</c:v>
                </c:pt>
                <c:pt idx="4385">
                  <c:v>0.999994905501737</c:v>
                </c:pt>
                <c:pt idx="4386">
                  <c:v>0.999994934752445</c:v>
                </c:pt>
                <c:pt idx="4387">
                  <c:v>0.999994959128035</c:v>
                </c:pt>
                <c:pt idx="4388">
                  <c:v>0.999994978628507</c:v>
                </c:pt>
                <c:pt idx="4389">
                  <c:v>0.999994988378743</c:v>
                </c:pt>
                <c:pt idx="4390">
                  <c:v>0.999994998128978</c:v>
                </c:pt>
                <c:pt idx="4391">
                  <c:v>0.999995007879214</c:v>
                </c:pt>
                <c:pt idx="4392">
                  <c:v>0.99999501762945</c:v>
                </c:pt>
                <c:pt idx="4393">
                  <c:v>0.999995027379686</c:v>
                </c:pt>
                <c:pt idx="4394">
                  <c:v>0.999995037129922</c:v>
                </c:pt>
                <c:pt idx="4395">
                  <c:v>0.999995056630394</c:v>
                </c:pt>
                <c:pt idx="4396">
                  <c:v>0.99999506638063</c:v>
                </c:pt>
                <c:pt idx="4397">
                  <c:v>0.999995071255748</c:v>
                </c:pt>
                <c:pt idx="4398">
                  <c:v>0.999995081005984</c:v>
                </c:pt>
                <c:pt idx="4399">
                  <c:v>0.999995100506456</c:v>
                </c:pt>
                <c:pt idx="4400">
                  <c:v>0.999995105381573</c:v>
                </c:pt>
                <c:pt idx="4401">
                  <c:v>0.999995115131809</c:v>
                </c:pt>
                <c:pt idx="4402">
                  <c:v>0.999995124882045</c:v>
                </c:pt>
                <c:pt idx="4403">
                  <c:v>0.999995144382517</c:v>
                </c:pt>
                <c:pt idx="4404">
                  <c:v>0.999995168758107</c:v>
                </c:pt>
                <c:pt idx="4405">
                  <c:v>0.999995178508343</c:v>
                </c:pt>
                <c:pt idx="4406">
                  <c:v>0.999995202883933</c:v>
                </c:pt>
                <c:pt idx="4407">
                  <c:v>0.99999520775905</c:v>
                </c:pt>
                <c:pt idx="4408">
                  <c:v>0.999995227259522</c:v>
                </c:pt>
                <c:pt idx="4409">
                  <c:v>0.999995237009758</c:v>
                </c:pt>
                <c:pt idx="4410">
                  <c:v>0.999995251635112</c:v>
                </c:pt>
                <c:pt idx="4411">
                  <c:v>0.99999525651023</c:v>
                </c:pt>
                <c:pt idx="4412">
                  <c:v>0.999995276010702</c:v>
                </c:pt>
                <c:pt idx="4413">
                  <c:v>0.999995290636056</c:v>
                </c:pt>
                <c:pt idx="4414">
                  <c:v>0.999995319886763</c:v>
                </c:pt>
                <c:pt idx="4415">
                  <c:v>0.999995324761881</c:v>
                </c:pt>
                <c:pt idx="4416">
                  <c:v>0.999995334512117</c:v>
                </c:pt>
                <c:pt idx="4417">
                  <c:v>0.999995339387235</c:v>
                </c:pt>
                <c:pt idx="4418">
                  <c:v>0.999995349137471</c:v>
                </c:pt>
                <c:pt idx="4419">
                  <c:v>0.999995358887707</c:v>
                </c:pt>
                <c:pt idx="4420">
                  <c:v>0.999995378388179</c:v>
                </c:pt>
                <c:pt idx="4421">
                  <c:v>0.999995388138415</c:v>
                </c:pt>
                <c:pt idx="4422">
                  <c:v>0.999995407638887</c:v>
                </c:pt>
                <c:pt idx="4423">
                  <c:v>0.999995436889594</c:v>
                </c:pt>
                <c:pt idx="4424">
                  <c:v>0.999995451514948</c:v>
                </c:pt>
                <c:pt idx="4425">
                  <c:v>0.999995461265184</c:v>
                </c:pt>
                <c:pt idx="4426">
                  <c:v>0.999995510016364</c:v>
                </c:pt>
                <c:pt idx="4427">
                  <c:v>0.999995534391953</c:v>
                </c:pt>
                <c:pt idx="4428">
                  <c:v>0.999995549017307</c:v>
                </c:pt>
                <c:pt idx="4429">
                  <c:v>0.999995563642661</c:v>
                </c:pt>
                <c:pt idx="4430">
                  <c:v>0.999995583143133</c:v>
                </c:pt>
                <c:pt idx="4431">
                  <c:v>0.999995597768487</c:v>
                </c:pt>
                <c:pt idx="4432">
                  <c:v>0.999995622144077</c:v>
                </c:pt>
                <c:pt idx="4433">
                  <c:v>0.999995636769431</c:v>
                </c:pt>
                <c:pt idx="4434">
                  <c:v>0.99999566114502</c:v>
                </c:pt>
                <c:pt idx="4435">
                  <c:v>0.999995666020138</c:v>
                </c:pt>
                <c:pt idx="4436">
                  <c:v>0.999995670895256</c:v>
                </c:pt>
                <c:pt idx="4437">
                  <c:v>0.999995680645492</c:v>
                </c:pt>
                <c:pt idx="4438">
                  <c:v>0.999995695270846</c:v>
                </c:pt>
                <c:pt idx="4439">
                  <c:v>0.999995705021082</c:v>
                </c:pt>
                <c:pt idx="4440">
                  <c:v>0.999995719646436</c:v>
                </c:pt>
                <c:pt idx="4441">
                  <c:v>0.999995724521554</c:v>
                </c:pt>
                <c:pt idx="4442">
                  <c:v>0.999995739146908</c:v>
                </c:pt>
                <c:pt idx="4443">
                  <c:v>0.999995748897143</c:v>
                </c:pt>
                <c:pt idx="4444">
                  <c:v>0.999995753772261</c:v>
                </c:pt>
                <c:pt idx="4445">
                  <c:v>0.999995763522497</c:v>
                </c:pt>
                <c:pt idx="4446">
                  <c:v>0.999995778147851</c:v>
                </c:pt>
                <c:pt idx="4447">
                  <c:v>0.999995817148795</c:v>
                </c:pt>
                <c:pt idx="4448">
                  <c:v>0.999995836649267</c:v>
                </c:pt>
                <c:pt idx="4449">
                  <c:v>0.999995865899974</c:v>
                </c:pt>
                <c:pt idx="4450">
                  <c:v>0.999995885400446</c:v>
                </c:pt>
                <c:pt idx="4451">
                  <c:v>0.999995895150682</c:v>
                </c:pt>
                <c:pt idx="4452">
                  <c:v>0.999995909776036</c:v>
                </c:pt>
                <c:pt idx="4453">
                  <c:v>0.99999592440139</c:v>
                </c:pt>
                <c:pt idx="4454">
                  <c:v>0.999995929276508</c:v>
                </c:pt>
                <c:pt idx="4455">
                  <c:v>0.999995943901862</c:v>
                </c:pt>
                <c:pt idx="4456">
                  <c:v>0.999995953652098</c:v>
                </c:pt>
                <c:pt idx="4457">
                  <c:v>0.999995968277451</c:v>
                </c:pt>
                <c:pt idx="4458">
                  <c:v>0.999995987777923</c:v>
                </c:pt>
                <c:pt idx="4459">
                  <c:v>0.999996002403277</c:v>
                </c:pt>
                <c:pt idx="4460">
                  <c:v>0.999996036529103</c:v>
                </c:pt>
                <c:pt idx="4461">
                  <c:v>0.999996051154457</c:v>
                </c:pt>
                <c:pt idx="4462">
                  <c:v>0.999996080405164</c:v>
                </c:pt>
                <c:pt idx="4463">
                  <c:v>0.999996099905636</c:v>
                </c:pt>
                <c:pt idx="4464">
                  <c:v>0.999996143781698</c:v>
                </c:pt>
                <c:pt idx="4465">
                  <c:v>0.999996192532877</c:v>
                </c:pt>
                <c:pt idx="4466">
                  <c:v>0.999996246159175</c:v>
                </c:pt>
                <c:pt idx="4467">
                  <c:v>0.999996285160118</c:v>
                </c:pt>
                <c:pt idx="4468">
                  <c:v>0.999996324161062</c:v>
                </c:pt>
                <c:pt idx="4469">
                  <c:v>0.999996338786416</c:v>
                </c:pt>
                <c:pt idx="4470">
                  <c:v>0.999996363162006</c:v>
                </c:pt>
                <c:pt idx="4471">
                  <c:v>0.999996402162949</c:v>
                </c:pt>
                <c:pt idx="4472">
                  <c:v>0.999996436288775</c:v>
                </c:pt>
                <c:pt idx="4473">
                  <c:v>0.999996475289719</c:v>
                </c:pt>
                <c:pt idx="4474">
                  <c:v>0.999996524040898</c:v>
                </c:pt>
                <c:pt idx="4475">
                  <c:v>0.99999656791696</c:v>
                </c:pt>
                <c:pt idx="4476">
                  <c:v>0.999996606917903</c:v>
                </c:pt>
                <c:pt idx="4477">
                  <c:v>0.999996626418375</c:v>
                </c:pt>
                <c:pt idx="4478">
                  <c:v>0.999996641043729</c:v>
                </c:pt>
                <c:pt idx="4479">
                  <c:v>0.999996655669083</c:v>
                </c:pt>
                <c:pt idx="4480">
                  <c:v>0.999996660544201</c:v>
                </c:pt>
                <c:pt idx="4481">
                  <c:v>0.999996670294437</c:v>
                </c:pt>
                <c:pt idx="4482">
                  <c:v>0.999996675169555</c:v>
                </c:pt>
                <c:pt idx="4483">
                  <c:v>0.999996699545145</c:v>
                </c:pt>
                <c:pt idx="4484">
                  <c:v>0.999996704420263</c:v>
                </c:pt>
                <c:pt idx="4485">
                  <c:v>0.999996714170498</c:v>
                </c:pt>
                <c:pt idx="4486">
                  <c:v>0.999996738546088</c:v>
                </c:pt>
                <c:pt idx="4487">
                  <c:v>0.999996762921678</c:v>
                </c:pt>
                <c:pt idx="4488">
                  <c:v>0.999996787297268</c:v>
                </c:pt>
                <c:pt idx="4489">
                  <c:v>0.999996816547976</c:v>
                </c:pt>
                <c:pt idx="4490">
                  <c:v>0.999996831173329</c:v>
                </c:pt>
                <c:pt idx="4491">
                  <c:v>0.999996855548919</c:v>
                </c:pt>
                <c:pt idx="4492">
                  <c:v>0.999996870174273</c:v>
                </c:pt>
                <c:pt idx="4493">
                  <c:v>0.999996889674745</c:v>
                </c:pt>
                <c:pt idx="4494">
                  <c:v>0.999996933550806</c:v>
                </c:pt>
                <c:pt idx="4495">
                  <c:v>0.999996953051278</c:v>
                </c:pt>
                <c:pt idx="4496">
                  <c:v>0.999996987177104</c:v>
                </c:pt>
                <c:pt idx="4497">
                  <c:v>0.99999699692734</c:v>
                </c:pt>
                <c:pt idx="4498">
                  <c:v>0.999997006677576</c:v>
                </c:pt>
                <c:pt idx="4499">
                  <c:v>0.999997026178048</c:v>
                </c:pt>
                <c:pt idx="4500">
                  <c:v>0.999997031053166</c:v>
                </c:pt>
                <c:pt idx="4501">
                  <c:v>0.999997045678519</c:v>
                </c:pt>
                <c:pt idx="4502">
                  <c:v>0.999997060303873</c:v>
                </c:pt>
                <c:pt idx="4503">
                  <c:v>0.999997074929227</c:v>
                </c:pt>
                <c:pt idx="4504">
                  <c:v>0.999997089554581</c:v>
                </c:pt>
                <c:pt idx="4505">
                  <c:v>0.999997104179935</c:v>
                </c:pt>
                <c:pt idx="4506">
                  <c:v>0.999997113930171</c:v>
                </c:pt>
                <c:pt idx="4507">
                  <c:v>0.999997118805289</c:v>
                </c:pt>
                <c:pt idx="4508">
                  <c:v>0.999997128555525</c:v>
                </c:pt>
                <c:pt idx="4509">
                  <c:v>0.999997143180878</c:v>
                </c:pt>
                <c:pt idx="4510">
                  <c:v>0.999997157806232</c:v>
                </c:pt>
                <c:pt idx="4511">
                  <c:v>0.999997167556468</c:v>
                </c:pt>
                <c:pt idx="4512">
                  <c:v>0.999997172431586</c:v>
                </c:pt>
                <c:pt idx="4513">
                  <c:v>0.99999718705694</c:v>
                </c:pt>
                <c:pt idx="4514">
                  <c:v>0.999997191932058</c:v>
                </c:pt>
                <c:pt idx="4515">
                  <c:v>0.999997196807176</c:v>
                </c:pt>
                <c:pt idx="4516">
                  <c:v>0.999997201682294</c:v>
                </c:pt>
                <c:pt idx="4517">
                  <c:v>0.999997206557412</c:v>
                </c:pt>
                <c:pt idx="4518">
                  <c:v>0.99999721143253</c:v>
                </c:pt>
                <c:pt idx="4519">
                  <c:v>0.999997216307648</c:v>
                </c:pt>
                <c:pt idx="4520">
                  <c:v>0.999997221182766</c:v>
                </c:pt>
                <c:pt idx="4521">
                  <c:v>0.999997226057884</c:v>
                </c:pt>
                <c:pt idx="4522">
                  <c:v>0.999997250433473</c:v>
                </c:pt>
                <c:pt idx="4523">
                  <c:v>0.999997269933945</c:v>
                </c:pt>
                <c:pt idx="4524">
                  <c:v>0.999997294309535</c:v>
                </c:pt>
                <c:pt idx="4525">
                  <c:v>0.999997313810007</c:v>
                </c:pt>
                <c:pt idx="4526">
                  <c:v>0.999997328435361</c:v>
                </c:pt>
                <c:pt idx="4527">
                  <c:v>0.999997347935833</c:v>
                </c:pt>
                <c:pt idx="4528">
                  <c:v>0.999997357686069</c:v>
                </c:pt>
                <c:pt idx="4529">
                  <c:v>0.999997386936776</c:v>
                </c:pt>
                <c:pt idx="4530">
                  <c:v>0.99999740156213</c:v>
                </c:pt>
                <c:pt idx="4531">
                  <c:v>0.999997406437248</c:v>
                </c:pt>
                <c:pt idx="4532">
                  <c:v>0.999997440563074</c:v>
                </c:pt>
                <c:pt idx="4533">
                  <c:v>0.999997455188428</c:v>
                </c:pt>
                <c:pt idx="4534">
                  <c:v>0.999997469813781</c:v>
                </c:pt>
                <c:pt idx="4535">
                  <c:v>0.999997494189371</c:v>
                </c:pt>
                <c:pt idx="4536">
                  <c:v>0.999997503939607</c:v>
                </c:pt>
                <c:pt idx="4537">
                  <c:v>0.999997528315197</c:v>
                </c:pt>
                <c:pt idx="4538">
                  <c:v>0.999997547815669</c:v>
                </c:pt>
                <c:pt idx="4539">
                  <c:v>0.999997557565905</c:v>
                </c:pt>
                <c:pt idx="4540">
                  <c:v>0.999997601441966</c:v>
                </c:pt>
                <c:pt idx="4541">
                  <c:v>0.999997625817556</c:v>
                </c:pt>
                <c:pt idx="4542">
                  <c:v>0.999997669693618</c:v>
                </c:pt>
                <c:pt idx="4543">
                  <c:v>0.999997679443853</c:v>
                </c:pt>
                <c:pt idx="4544">
                  <c:v>0.999997698944325</c:v>
                </c:pt>
                <c:pt idx="4545">
                  <c:v>0.999997713569679</c:v>
                </c:pt>
                <c:pt idx="4546">
                  <c:v>0.999997723319915</c:v>
                </c:pt>
                <c:pt idx="4547">
                  <c:v>0.999997737945269</c:v>
                </c:pt>
                <c:pt idx="4548">
                  <c:v>0.999997762320859</c:v>
                </c:pt>
                <c:pt idx="4549">
                  <c:v>0.999997786696449</c:v>
                </c:pt>
                <c:pt idx="4550">
                  <c:v>0.99999780619692</c:v>
                </c:pt>
                <c:pt idx="4551">
                  <c:v>0.999997815947156</c:v>
                </c:pt>
                <c:pt idx="4552">
                  <c:v>0.999997840322746</c:v>
                </c:pt>
                <c:pt idx="4553">
                  <c:v>0.9999978549481</c:v>
                </c:pt>
                <c:pt idx="4554">
                  <c:v>0.999997859823218</c:v>
                </c:pt>
                <c:pt idx="4555">
                  <c:v>0.999997864698336</c:v>
                </c:pt>
                <c:pt idx="4556">
                  <c:v>0.999997874448572</c:v>
                </c:pt>
                <c:pt idx="4557">
                  <c:v>0.99999787932369</c:v>
                </c:pt>
                <c:pt idx="4558">
                  <c:v>0.999997884198808</c:v>
                </c:pt>
                <c:pt idx="4559">
                  <c:v>0.999997903699279</c:v>
                </c:pt>
                <c:pt idx="4560">
                  <c:v>0.999997918324633</c:v>
                </c:pt>
                <c:pt idx="4561">
                  <c:v>0.999997928074869</c:v>
                </c:pt>
                <c:pt idx="4562">
                  <c:v>0.999997937825105</c:v>
                </c:pt>
                <c:pt idx="4563">
                  <c:v>0.999997942700223</c:v>
                </c:pt>
                <c:pt idx="4564">
                  <c:v>0.999997952450459</c:v>
                </c:pt>
                <c:pt idx="4565">
                  <c:v>0.999997967075813</c:v>
                </c:pt>
                <c:pt idx="4566">
                  <c:v>0.999997986576285</c:v>
                </c:pt>
                <c:pt idx="4567">
                  <c:v>0.999997991451403</c:v>
                </c:pt>
                <c:pt idx="4568">
                  <c:v>0.999997996326521</c:v>
                </c:pt>
                <c:pt idx="4569">
                  <c:v>0.999998006076756</c:v>
                </c:pt>
                <c:pt idx="4570">
                  <c:v>0.99999802070211</c:v>
                </c:pt>
                <c:pt idx="4571">
                  <c:v>0.999998025577228</c:v>
                </c:pt>
                <c:pt idx="4572">
                  <c:v>0.999998030452346</c:v>
                </c:pt>
                <c:pt idx="4573">
                  <c:v>0.999998049952818</c:v>
                </c:pt>
                <c:pt idx="4574">
                  <c:v>0.999998059703054</c:v>
                </c:pt>
                <c:pt idx="4575">
                  <c:v>0.999998074328408</c:v>
                </c:pt>
                <c:pt idx="4576">
                  <c:v>0.999998079203526</c:v>
                </c:pt>
                <c:pt idx="4577">
                  <c:v>0.999998088953762</c:v>
                </c:pt>
                <c:pt idx="4578">
                  <c:v>0.99999809382888</c:v>
                </c:pt>
                <c:pt idx="4579">
                  <c:v>0.999998103579116</c:v>
                </c:pt>
                <c:pt idx="4580">
                  <c:v>0.999998123079587</c:v>
                </c:pt>
                <c:pt idx="4581">
                  <c:v>0.999998142580059</c:v>
                </c:pt>
                <c:pt idx="4582">
                  <c:v>0.999998162080531</c:v>
                </c:pt>
                <c:pt idx="4583">
                  <c:v>0.999998191331239</c:v>
                </c:pt>
                <c:pt idx="4584">
                  <c:v>0.999998220581946</c:v>
                </c:pt>
                <c:pt idx="4585">
                  <c:v>0.999998240082418</c:v>
                </c:pt>
                <c:pt idx="4586">
                  <c:v>0.999998264458008</c:v>
                </c:pt>
                <c:pt idx="4587">
                  <c:v>0.999998318084306</c:v>
                </c:pt>
                <c:pt idx="4588">
                  <c:v>0.999998361960367</c:v>
                </c:pt>
                <c:pt idx="4589">
                  <c:v>0.999998420461783</c:v>
                </c:pt>
                <c:pt idx="4590">
                  <c:v>0.99999844971249</c:v>
                </c:pt>
                <c:pt idx="4591">
                  <c:v>0.999998478963198</c:v>
                </c:pt>
                <c:pt idx="4592">
                  <c:v>0.999998488713434</c:v>
                </c:pt>
                <c:pt idx="4593">
                  <c:v>0.999998517964142</c:v>
                </c:pt>
                <c:pt idx="4594">
                  <c:v>0.999998542339731</c:v>
                </c:pt>
                <c:pt idx="4595">
                  <c:v>0.999998581340675</c:v>
                </c:pt>
                <c:pt idx="4596">
                  <c:v>0.999998615466501</c:v>
                </c:pt>
                <c:pt idx="4597">
                  <c:v>0.999998634966973</c:v>
                </c:pt>
                <c:pt idx="4598">
                  <c:v>0.999998659342562</c:v>
                </c:pt>
                <c:pt idx="4599">
                  <c:v>0.999998673967916</c:v>
                </c:pt>
                <c:pt idx="4600">
                  <c:v>0.999998683718152</c:v>
                </c:pt>
                <c:pt idx="4601">
                  <c:v>0.999998693468388</c:v>
                </c:pt>
                <c:pt idx="4602">
                  <c:v>0.99999871296886</c:v>
                </c:pt>
                <c:pt idx="4603">
                  <c:v>0.999998717843978</c:v>
                </c:pt>
                <c:pt idx="4604">
                  <c:v>0.99999873734445</c:v>
                </c:pt>
                <c:pt idx="4605">
                  <c:v>0.999998751969804</c:v>
                </c:pt>
                <c:pt idx="4606">
                  <c:v>0.999998756844922</c:v>
                </c:pt>
                <c:pt idx="4607">
                  <c:v>0.999998761720039</c:v>
                </c:pt>
                <c:pt idx="4608">
                  <c:v>0.999998776345393</c:v>
                </c:pt>
                <c:pt idx="4609">
                  <c:v>0.999998786095629</c:v>
                </c:pt>
                <c:pt idx="4610">
                  <c:v>0.999998790970747</c:v>
                </c:pt>
                <c:pt idx="4611">
                  <c:v>0.999998795845865</c:v>
                </c:pt>
                <c:pt idx="4612">
                  <c:v>0.999998800720983</c:v>
                </c:pt>
                <c:pt idx="4613">
                  <c:v>0.999998805596101</c:v>
                </c:pt>
                <c:pt idx="4614">
                  <c:v>0.999998815346337</c:v>
                </c:pt>
                <c:pt idx="4615">
                  <c:v>0.999998820221455</c:v>
                </c:pt>
                <c:pt idx="4616">
                  <c:v>0.999998829971691</c:v>
                </c:pt>
                <c:pt idx="4617">
                  <c:v>0.999998854347281</c:v>
                </c:pt>
                <c:pt idx="4618">
                  <c:v>0.999998859222399</c:v>
                </c:pt>
                <c:pt idx="4619">
                  <c:v>0.999998868972634</c:v>
                </c:pt>
                <c:pt idx="4620">
                  <c:v>0.999998873847752</c:v>
                </c:pt>
                <c:pt idx="4621">
                  <c:v>0.99999887872287</c:v>
                </c:pt>
                <c:pt idx="4622">
                  <c:v>0.999998883597988</c:v>
                </c:pt>
                <c:pt idx="4623">
                  <c:v>0.999998893348224</c:v>
                </c:pt>
                <c:pt idx="4624">
                  <c:v>0.999998898223342</c:v>
                </c:pt>
                <c:pt idx="4625">
                  <c:v>0.99999890309846</c:v>
                </c:pt>
                <c:pt idx="4626">
                  <c:v>0.999998912848696</c:v>
                </c:pt>
                <c:pt idx="4627">
                  <c:v>0.999998917723814</c:v>
                </c:pt>
                <c:pt idx="4628">
                  <c:v>0.999998922598932</c:v>
                </c:pt>
                <c:pt idx="4629">
                  <c:v>0.99999892747405</c:v>
                </c:pt>
                <c:pt idx="4630">
                  <c:v>0.999998932349168</c:v>
                </c:pt>
                <c:pt idx="4631">
                  <c:v>0.999998937224286</c:v>
                </c:pt>
                <c:pt idx="4632">
                  <c:v>0.999998942099404</c:v>
                </c:pt>
                <c:pt idx="4633">
                  <c:v>0.99999895184964</c:v>
                </c:pt>
                <c:pt idx="4634">
                  <c:v>0.999998966474994</c:v>
                </c:pt>
                <c:pt idx="4635">
                  <c:v>0.999998971350111</c:v>
                </c:pt>
                <c:pt idx="4636">
                  <c:v>0.999998981100347</c:v>
                </c:pt>
                <c:pt idx="4637">
                  <c:v>0.999998995725701</c:v>
                </c:pt>
                <c:pt idx="4638">
                  <c:v>0.999999005475937</c:v>
                </c:pt>
                <c:pt idx="4639">
                  <c:v>0.999999010351055</c:v>
                </c:pt>
                <c:pt idx="4640">
                  <c:v>0.999999015226173</c:v>
                </c:pt>
                <c:pt idx="4641">
                  <c:v>0.999999034726645</c:v>
                </c:pt>
                <c:pt idx="4642">
                  <c:v>0.999999044476881</c:v>
                </c:pt>
                <c:pt idx="4643">
                  <c:v>0.999999054227117</c:v>
                </c:pt>
                <c:pt idx="4644">
                  <c:v>0.999999068852471</c:v>
                </c:pt>
                <c:pt idx="4645">
                  <c:v>0.999999078602706</c:v>
                </c:pt>
                <c:pt idx="4646">
                  <c:v>0.99999909322806</c:v>
                </c:pt>
                <c:pt idx="4647">
                  <c:v>0.99999911760365</c:v>
                </c:pt>
                <c:pt idx="4648">
                  <c:v>0.999999146854358</c:v>
                </c:pt>
                <c:pt idx="4649">
                  <c:v>0.99999916635483</c:v>
                </c:pt>
                <c:pt idx="4650">
                  <c:v>0.999999195605537</c:v>
                </c:pt>
                <c:pt idx="4651">
                  <c:v>0.999999205355773</c:v>
                </c:pt>
                <c:pt idx="4652">
                  <c:v>0.999999210230891</c:v>
                </c:pt>
                <c:pt idx="4653">
                  <c:v>0.999999215106009</c:v>
                </c:pt>
                <c:pt idx="4654">
                  <c:v>0.999999234606481</c:v>
                </c:pt>
                <c:pt idx="4655">
                  <c:v>0.999999249231835</c:v>
                </c:pt>
                <c:pt idx="4656">
                  <c:v>0.999999268732307</c:v>
                </c:pt>
                <c:pt idx="4657">
                  <c:v>0.999999283357661</c:v>
                </c:pt>
                <c:pt idx="4658">
                  <c:v>0.999999293107897</c:v>
                </c:pt>
                <c:pt idx="4659">
                  <c:v>0.999999302858132</c:v>
                </c:pt>
                <c:pt idx="4660">
                  <c:v>0.99999930773325</c:v>
                </c:pt>
                <c:pt idx="4661">
                  <c:v>0.999999317483486</c:v>
                </c:pt>
                <c:pt idx="4662">
                  <c:v>0.999999336983958</c:v>
                </c:pt>
                <c:pt idx="4663">
                  <c:v>0.999999341859076</c:v>
                </c:pt>
                <c:pt idx="4664">
                  <c:v>0.999999346734194</c:v>
                </c:pt>
                <c:pt idx="4665">
                  <c:v>0.999999351609312</c:v>
                </c:pt>
                <c:pt idx="4666">
                  <c:v>0.99999935648443</c:v>
                </c:pt>
                <c:pt idx="4667">
                  <c:v>0.999999361359548</c:v>
                </c:pt>
                <c:pt idx="4668">
                  <c:v>0.999999375984902</c:v>
                </c:pt>
                <c:pt idx="4669">
                  <c:v>0.999999385735138</c:v>
                </c:pt>
                <c:pt idx="4670">
                  <c:v>0.999999390610256</c:v>
                </c:pt>
                <c:pt idx="4671">
                  <c:v>0.999999395485374</c:v>
                </c:pt>
                <c:pt idx="4672">
                  <c:v>0.999999405235609</c:v>
                </c:pt>
                <c:pt idx="4673">
                  <c:v>0.999999410110727</c:v>
                </c:pt>
                <c:pt idx="4674">
                  <c:v>0.999999424736081</c:v>
                </c:pt>
                <c:pt idx="4675">
                  <c:v>0.999999439361435</c:v>
                </c:pt>
                <c:pt idx="4676">
                  <c:v>0.999999458861907</c:v>
                </c:pt>
                <c:pt idx="4677">
                  <c:v>0.999999497862851</c:v>
                </c:pt>
                <c:pt idx="4678">
                  <c:v>0.999999512488204</c:v>
                </c:pt>
                <c:pt idx="4679">
                  <c:v>0.99999952223844</c:v>
                </c:pt>
                <c:pt idx="4680">
                  <c:v>0.999999536863794</c:v>
                </c:pt>
                <c:pt idx="4681">
                  <c:v>0.999999566114502</c:v>
                </c:pt>
                <c:pt idx="4682">
                  <c:v>0.99999957098962</c:v>
                </c:pt>
                <c:pt idx="4683">
                  <c:v>0.99999959536521</c:v>
                </c:pt>
                <c:pt idx="4684">
                  <c:v>0.999999624615917</c:v>
                </c:pt>
                <c:pt idx="4685">
                  <c:v>0.999999653866625</c:v>
                </c:pt>
                <c:pt idx="4686">
                  <c:v>0.999999673367097</c:v>
                </c:pt>
                <c:pt idx="4687">
                  <c:v>0.999999697742687</c:v>
                </c:pt>
                <c:pt idx="4688">
                  <c:v>0.999999726993395</c:v>
                </c:pt>
                <c:pt idx="4689">
                  <c:v>0.999999746493866</c:v>
                </c:pt>
                <c:pt idx="4690">
                  <c:v>0.999999765994338</c:v>
                </c:pt>
                <c:pt idx="4691">
                  <c:v>0.999999775744574</c:v>
                </c:pt>
                <c:pt idx="4692">
                  <c:v>0.99999978549481</c:v>
                </c:pt>
                <c:pt idx="4693">
                  <c:v>0.999999795245046</c:v>
                </c:pt>
                <c:pt idx="4694">
                  <c:v>0.999999800120164</c:v>
                </c:pt>
                <c:pt idx="4695">
                  <c:v>0.999999814745518</c:v>
                </c:pt>
                <c:pt idx="4696">
                  <c:v>0.999999819620636</c:v>
                </c:pt>
                <c:pt idx="4697">
                  <c:v>0.999999824495754</c:v>
                </c:pt>
                <c:pt idx="4698">
                  <c:v>0.999999829370872</c:v>
                </c:pt>
                <c:pt idx="4699">
                  <c:v>0.99999983424599</c:v>
                </c:pt>
                <c:pt idx="4700">
                  <c:v>0.999999839121107</c:v>
                </c:pt>
                <c:pt idx="4701">
                  <c:v>0.999999843996225</c:v>
                </c:pt>
                <c:pt idx="4702">
                  <c:v>0.999999848871343</c:v>
                </c:pt>
                <c:pt idx="4703">
                  <c:v>0.999999858621579</c:v>
                </c:pt>
                <c:pt idx="4704">
                  <c:v>0.999999868371815</c:v>
                </c:pt>
                <c:pt idx="4705">
                  <c:v>0.999999873246933</c:v>
                </c:pt>
                <c:pt idx="4706">
                  <c:v>0.999999882997169</c:v>
                </c:pt>
                <c:pt idx="4707">
                  <c:v>0.999999897622523</c:v>
                </c:pt>
                <c:pt idx="4708">
                  <c:v>0.999999902497641</c:v>
                </c:pt>
                <c:pt idx="4709">
                  <c:v>0.999999907372759</c:v>
                </c:pt>
                <c:pt idx="4710">
                  <c:v>0.999999912247877</c:v>
                </c:pt>
                <c:pt idx="4711">
                  <c:v>0.999999917122995</c:v>
                </c:pt>
                <c:pt idx="4712">
                  <c:v>0.999999921998113</c:v>
                </c:pt>
                <c:pt idx="4713">
                  <c:v>0.999999926873231</c:v>
                </c:pt>
                <c:pt idx="4714">
                  <c:v>0.999999931748349</c:v>
                </c:pt>
                <c:pt idx="4715">
                  <c:v>0.999999936623466</c:v>
                </c:pt>
                <c:pt idx="4716">
                  <c:v>0.999999941498584</c:v>
                </c:pt>
                <c:pt idx="4717">
                  <c:v>0.999999946373702</c:v>
                </c:pt>
                <c:pt idx="4718">
                  <c:v>0.99999995124882</c:v>
                </c:pt>
                <c:pt idx="4719">
                  <c:v>0.999999960999056</c:v>
                </c:pt>
                <c:pt idx="4720">
                  <c:v>0.999999965874174</c:v>
                </c:pt>
                <c:pt idx="4721">
                  <c:v>0.999999970749292</c:v>
                </c:pt>
                <c:pt idx="4722">
                  <c:v>0.999999985374646</c:v>
                </c:pt>
                <c:pt idx="4723">
                  <c:v>0.999999990249764</c:v>
                </c:pt>
                <c:pt idx="4724">
                  <c:v>0.999999995124882</c:v>
                </c:pt>
                <c:pt idx="4725">
                  <c:v>1.0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597304"/>
        <c:axId val="2132602760"/>
      </c:scatterChart>
      <c:valAx>
        <c:axId val="2132597304"/>
        <c:scaling>
          <c:orientation val="minMax"/>
          <c:max val="500.0"/>
          <c:min val="0.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Distance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2132602760"/>
        <c:crosses val="autoZero"/>
        <c:crossBetween val="midCat"/>
      </c:valAx>
      <c:valAx>
        <c:axId val="2132602760"/>
        <c:scaling>
          <c:orientation val="minMax"/>
          <c:max val="1.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Percent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2132597304"/>
        <c:crosses val="autoZero"/>
        <c:crossBetween val="midCat"/>
        <c:minorUnit val="0.0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West Region </a:t>
            </a:r>
            <a:r>
              <a:rPr lang="en-US"/>
              <a:t>Active Taxis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'Active Taxis'!$B$1</c:f>
              <c:strCache>
                <c:ptCount val="1"/>
                <c:pt idx="0">
                  <c:v>Active Taxis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'Active Taxis'!$A$2:$A$1441</c:f>
              <c:numCache>
                <c:formatCode>General</c:formatCode>
                <c:ptCount val="144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  <c:pt idx="365">
                  <c:v>366.0</c:v>
                </c:pt>
                <c:pt idx="366">
                  <c:v>367.0</c:v>
                </c:pt>
                <c:pt idx="367">
                  <c:v>368.0</c:v>
                </c:pt>
                <c:pt idx="368">
                  <c:v>369.0</c:v>
                </c:pt>
                <c:pt idx="369">
                  <c:v>370.0</c:v>
                </c:pt>
                <c:pt idx="370">
                  <c:v>371.0</c:v>
                </c:pt>
                <c:pt idx="371">
                  <c:v>372.0</c:v>
                </c:pt>
                <c:pt idx="372">
                  <c:v>373.0</c:v>
                </c:pt>
                <c:pt idx="373">
                  <c:v>374.0</c:v>
                </c:pt>
                <c:pt idx="374">
                  <c:v>375.0</c:v>
                </c:pt>
                <c:pt idx="375">
                  <c:v>376.0</c:v>
                </c:pt>
                <c:pt idx="376">
                  <c:v>377.0</c:v>
                </c:pt>
                <c:pt idx="377">
                  <c:v>378.0</c:v>
                </c:pt>
                <c:pt idx="378">
                  <c:v>379.0</c:v>
                </c:pt>
                <c:pt idx="379">
                  <c:v>380.0</c:v>
                </c:pt>
                <c:pt idx="380">
                  <c:v>381.0</c:v>
                </c:pt>
                <c:pt idx="381">
                  <c:v>382.0</c:v>
                </c:pt>
                <c:pt idx="382">
                  <c:v>383.0</c:v>
                </c:pt>
                <c:pt idx="383">
                  <c:v>384.0</c:v>
                </c:pt>
                <c:pt idx="384">
                  <c:v>385.0</c:v>
                </c:pt>
                <c:pt idx="385">
                  <c:v>386.0</c:v>
                </c:pt>
                <c:pt idx="386">
                  <c:v>387.0</c:v>
                </c:pt>
                <c:pt idx="387">
                  <c:v>388.0</c:v>
                </c:pt>
                <c:pt idx="388">
                  <c:v>389.0</c:v>
                </c:pt>
                <c:pt idx="389">
                  <c:v>390.0</c:v>
                </c:pt>
                <c:pt idx="390">
                  <c:v>391.0</c:v>
                </c:pt>
                <c:pt idx="391">
                  <c:v>392.0</c:v>
                </c:pt>
                <c:pt idx="392">
                  <c:v>393.0</c:v>
                </c:pt>
                <c:pt idx="393">
                  <c:v>394.0</c:v>
                </c:pt>
                <c:pt idx="394">
                  <c:v>395.0</c:v>
                </c:pt>
                <c:pt idx="395">
                  <c:v>396.0</c:v>
                </c:pt>
                <c:pt idx="396">
                  <c:v>397.0</c:v>
                </c:pt>
                <c:pt idx="397">
                  <c:v>398.0</c:v>
                </c:pt>
                <c:pt idx="398">
                  <c:v>399.0</c:v>
                </c:pt>
                <c:pt idx="399">
                  <c:v>400.0</c:v>
                </c:pt>
                <c:pt idx="400">
                  <c:v>401.0</c:v>
                </c:pt>
                <c:pt idx="401">
                  <c:v>402.0</c:v>
                </c:pt>
                <c:pt idx="402">
                  <c:v>403.0</c:v>
                </c:pt>
                <c:pt idx="403">
                  <c:v>404.0</c:v>
                </c:pt>
                <c:pt idx="404">
                  <c:v>405.0</c:v>
                </c:pt>
                <c:pt idx="405">
                  <c:v>406.0</c:v>
                </c:pt>
                <c:pt idx="406">
                  <c:v>407.0</c:v>
                </c:pt>
                <c:pt idx="407">
                  <c:v>408.0</c:v>
                </c:pt>
                <c:pt idx="408">
                  <c:v>409.0</c:v>
                </c:pt>
                <c:pt idx="409">
                  <c:v>410.0</c:v>
                </c:pt>
                <c:pt idx="410">
                  <c:v>411.0</c:v>
                </c:pt>
                <c:pt idx="411">
                  <c:v>412.0</c:v>
                </c:pt>
                <c:pt idx="412">
                  <c:v>413.0</c:v>
                </c:pt>
                <c:pt idx="413">
                  <c:v>414.0</c:v>
                </c:pt>
                <c:pt idx="414">
                  <c:v>415.0</c:v>
                </c:pt>
                <c:pt idx="415">
                  <c:v>416.0</c:v>
                </c:pt>
                <c:pt idx="416">
                  <c:v>417.0</c:v>
                </c:pt>
                <c:pt idx="417">
                  <c:v>418.0</c:v>
                </c:pt>
                <c:pt idx="418">
                  <c:v>419.0</c:v>
                </c:pt>
                <c:pt idx="419">
                  <c:v>420.0</c:v>
                </c:pt>
                <c:pt idx="420">
                  <c:v>421.0</c:v>
                </c:pt>
                <c:pt idx="421">
                  <c:v>422.0</c:v>
                </c:pt>
                <c:pt idx="422">
                  <c:v>423.0</c:v>
                </c:pt>
                <c:pt idx="423">
                  <c:v>424.0</c:v>
                </c:pt>
                <c:pt idx="424">
                  <c:v>425.0</c:v>
                </c:pt>
                <c:pt idx="425">
                  <c:v>426.0</c:v>
                </c:pt>
                <c:pt idx="426">
                  <c:v>427.0</c:v>
                </c:pt>
                <c:pt idx="427">
                  <c:v>428.0</c:v>
                </c:pt>
                <c:pt idx="428">
                  <c:v>429.0</c:v>
                </c:pt>
                <c:pt idx="429">
                  <c:v>430.0</c:v>
                </c:pt>
                <c:pt idx="430">
                  <c:v>431.0</c:v>
                </c:pt>
                <c:pt idx="431">
                  <c:v>432.0</c:v>
                </c:pt>
                <c:pt idx="432">
                  <c:v>433.0</c:v>
                </c:pt>
                <c:pt idx="433">
                  <c:v>434.0</c:v>
                </c:pt>
                <c:pt idx="434">
                  <c:v>435.0</c:v>
                </c:pt>
                <c:pt idx="435">
                  <c:v>436.0</c:v>
                </c:pt>
                <c:pt idx="436">
                  <c:v>437.0</c:v>
                </c:pt>
                <c:pt idx="437">
                  <c:v>438.0</c:v>
                </c:pt>
                <c:pt idx="438">
                  <c:v>439.0</c:v>
                </c:pt>
                <c:pt idx="439">
                  <c:v>440.0</c:v>
                </c:pt>
                <c:pt idx="440">
                  <c:v>441.0</c:v>
                </c:pt>
                <c:pt idx="441">
                  <c:v>442.0</c:v>
                </c:pt>
                <c:pt idx="442">
                  <c:v>443.0</c:v>
                </c:pt>
                <c:pt idx="443">
                  <c:v>444.0</c:v>
                </c:pt>
                <c:pt idx="444">
                  <c:v>445.0</c:v>
                </c:pt>
                <c:pt idx="445">
                  <c:v>446.0</c:v>
                </c:pt>
                <c:pt idx="446">
                  <c:v>447.0</c:v>
                </c:pt>
                <c:pt idx="447">
                  <c:v>448.0</c:v>
                </c:pt>
                <c:pt idx="448">
                  <c:v>449.0</c:v>
                </c:pt>
                <c:pt idx="449">
                  <c:v>450.0</c:v>
                </c:pt>
                <c:pt idx="450">
                  <c:v>451.0</c:v>
                </c:pt>
                <c:pt idx="451">
                  <c:v>452.0</c:v>
                </c:pt>
                <c:pt idx="452">
                  <c:v>453.0</c:v>
                </c:pt>
                <c:pt idx="453">
                  <c:v>454.0</c:v>
                </c:pt>
                <c:pt idx="454">
                  <c:v>455.0</c:v>
                </c:pt>
                <c:pt idx="455">
                  <c:v>456.0</c:v>
                </c:pt>
                <c:pt idx="456">
                  <c:v>457.0</c:v>
                </c:pt>
                <c:pt idx="457">
                  <c:v>458.0</c:v>
                </c:pt>
                <c:pt idx="458">
                  <c:v>459.0</c:v>
                </c:pt>
                <c:pt idx="459">
                  <c:v>460.0</c:v>
                </c:pt>
                <c:pt idx="460">
                  <c:v>461.0</c:v>
                </c:pt>
                <c:pt idx="461">
                  <c:v>462.0</c:v>
                </c:pt>
                <c:pt idx="462">
                  <c:v>463.0</c:v>
                </c:pt>
                <c:pt idx="463">
                  <c:v>464.0</c:v>
                </c:pt>
                <c:pt idx="464">
                  <c:v>465.0</c:v>
                </c:pt>
                <c:pt idx="465">
                  <c:v>466.0</c:v>
                </c:pt>
                <c:pt idx="466">
                  <c:v>467.0</c:v>
                </c:pt>
                <c:pt idx="467">
                  <c:v>468.0</c:v>
                </c:pt>
                <c:pt idx="468">
                  <c:v>469.0</c:v>
                </c:pt>
                <c:pt idx="469">
                  <c:v>470.0</c:v>
                </c:pt>
                <c:pt idx="470">
                  <c:v>471.0</c:v>
                </c:pt>
                <c:pt idx="471">
                  <c:v>472.0</c:v>
                </c:pt>
                <c:pt idx="472">
                  <c:v>473.0</c:v>
                </c:pt>
                <c:pt idx="473">
                  <c:v>474.0</c:v>
                </c:pt>
                <c:pt idx="474">
                  <c:v>475.0</c:v>
                </c:pt>
                <c:pt idx="475">
                  <c:v>476.0</c:v>
                </c:pt>
                <c:pt idx="476">
                  <c:v>477.0</c:v>
                </c:pt>
                <c:pt idx="477">
                  <c:v>478.0</c:v>
                </c:pt>
                <c:pt idx="478">
                  <c:v>479.0</c:v>
                </c:pt>
                <c:pt idx="479">
                  <c:v>480.0</c:v>
                </c:pt>
                <c:pt idx="480">
                  <c:v>481.0</c:v>
                </c:pt>
                <c:pt idx="481">
                  <c:v>482.0</c:v>
                </c:pt>
                <c:pt idx="482">
                  <c:v>483.0</c:v>
                </c:pt>
                <c:pt idx="483">
                  <c:v>484.0</c:v>
                </c:pt>
                <c:pt idx="484">
                  <c:v>485.0</c:v>
                </c:pt>
                <c:pt idx="485">
                  <c:v>486.0</c:v>
                </c:pt>
                <c:pt idx="486">
                  <c:v>487.0</c:v>
                </c:pt>
                <c:pt idx="487">
                  <c:v>488.0</c:v>
                </c:pt>
                <c:pt idx="488">
                  <c:v>489.0</c:v>
                </c:pt>
                <c:pt idx="489">
                  <c:v>490.0</c:v>
                </c:pt>
                <c:pt idx="490">
                  <c:v>491.0</c:v>
                </c:pt>
                <c:pt idx="491">
                  <c:v>492.0</c:v>
                </c:pt>
                <c:pt idx="492">
                  <c:v>493.0</c:v>
                </c:pt>
                <c:pt idx="493">
                  <c:v>494.0</c:v>
                </c:pt>
                <c:pt idx="494">
                  <c:v>495.0</c:v>
                </c:pt>
                <c:pt idx="495">
                  <c:v>496.0</c:v>
                </c:pt>
                <c:pt idx="496">
                  <c:v>497.0</c:v>
                </c:pt>
                <c:pt idx="497">
                  <c:v>498.0</c:v>
                </c:pt>
                <c:pt idx="498">
                  <c:v>499.0</c:v>
                </c:pt>
                <c:pt idx="499">
                  <c:v>500.0</c:v>
                </c:pt>
                <c:pt idx="500">
                  <c:v>501.0</c:v>
                </c:pt>
                <c:pt idx="501">
                  <c:v>502.0</c:v>
                </c:pt>
                <c:pt idx="502">
                  <c:v>503.0</c:v>
                </c:pt>
                <c:pt idx="503">
                  <c:v>504.0</c:v>
                </c:pt>
                <c:pt idx="504">
                  <c:v>505.0</c:v>
                </c:pt>
                <c:pt idx="505">
                  <c:v>506.0</c:v>
                </c:pt>
                <c:pt idx="506">
                  <c:v>507.0</c:v>
                </c:pt>
                <c:pt idx="507">
                  <c:v>508.0</c:v>
                </c:pt>
                <c:pt idx="508">
                  <c:v>509.0</c:v>
                </c:pt>
                <c:pt idx="509">
                  <c:v>510.0</c:v>
                </c:pt>
                <c:pt idx="510">
                  <c:v>511.0</c:v>
                </c:pt>
                <c:pt idx="511">
                  <c:v>512.0</c:v>
                </c:pt>
                <c:pt idx="512">
                  <c:v>513.0</c:v>
                </c:pt>
                <c:pt idx="513">
                  <c:v>514.0</c:v>
                </c:pt>
                <c:pt idx="514">
                  <c:v>515.0</c:v>
                </c:pt>
                <c:pt idx="515">
                  <c:v>516.0</c:v>
                </c:pt>
                <c:pt idx="516">
                  <c:v>517.0</c:v>
                </c:pt>
                <c:pt idx="517">
                  <c:v>518.0</c:v>
                </c:pt>
                <c:pt idx="518">
                  <c:v>519.0</c:v>
                </c:pt>
                <c:pt idx="519">
                  <c:v>520.0</c:v>
                </c:pt>
                <c:pt idx="520">
                  <c:v>521.0</c:v>
                </c:pt>
                <c:pt idx="521">
                  <c:v>522.0</c:v>
                </c:pt>
                <c:pt idx="522">
                  <c:v>523.0</c:v>
                </c:pt>
                <c:pt idx="523">
                  <c:v>524.0</c:v>
                </c:pt>
                <c:pt idx="524">
                  <c:v>525.0</c:v>
                </c:pt>
                <c:pt idx="525">
                  <c:v>526.0</c:v>
                </c:pt>
                <c:pt idx="526">
                  <c:v>527.0</c:v>
                </c:pt>
                <c:pt idx="527">
                  <c:v>528.0</c:v>
                </c:pt>
                <c:pt idx="528">
                  <c:v>529.0</c:v>
                </c:pt>
                <c:pt idx="529">
                  <c:v>530.0</c:v>
                </c:pt>
                <c:pt idx="530">
                  <c:v>531.0</c:v>
                </c:pt>
                <c:pt idx="531">
                  <c:v>532.0</c:v>
                </c:pt>
                <c:pt idx="532">
                  <c:v>533.0</c:v>
                </c:pt>
                <c:pt idx="533">
                  <c:v>534.0</c:v>
                </c:pt>
                <c:pt idx="534">
                  <c:v>535.0</c:v>
                </c:pt>
                <c:pt idx="535">
                  <c:v>536.0</c:v>
                </c:pt>
                <c:pt idx="536">
                  <c:v>537.0</c:v>
                </c:pt>
                <c:pt idx="537">
                  <c:v>538.0</c:v>
                </c:pt>
                <c:pt idx="538">
                  <c:v>539.0</c:v>
                </c:pt>
                <c:pt idx="539">
                  <c:v>540.0</c:v>
                </c:pt>
                <c:pt idx="540">
                  <c:v>541.0</c:v>
                </c:pt>
                <c:pt idx="541">
                  <c:v>542.0</c:v>
                </c:pt>
                <c:pt idx="542">
                  <c:v>543.0</c:v>
                </c:pt>
                <c:pt idx="543">
                  <c:v>544.0</c:v>
                </c:pt>
                <c:pt idx="544">
                  <c:v>545.0</c:v>
                </c:pt>
                <c:pt idx="545">
                  <c:v>546.0</c:v>
                </c:pt>
                <c:pt idx="546">
                  <c:v>547.0</c:v>
                </c:pt>
                <c:pt idx="547">
                  <c:v>548.0</c:v>
                </c:pt>
                <c:pt idx="548">
                  <c:v>549.0</c:v>
                </c:pt>
                <c:pt idx="549">
                  <c:v>550.0</c:v>
                </c:pt>
                <c:pt idx="550">
                  <c:v>551.0</c:v>
                </c:pt>
                <c:pt idx="551">
                  <c:v>552.0</c:v>
                </c:pt>
                <c:pt idx="552">
                  <c:v>553.0</c:v>
                </c:pt>
                <c:pt idx="553">
                  <c:v>554.0</c:v>
                </c:pt>
                <c:pt idx="554">
                  <c:v>555.0</c:v>
                </c:pt>
                <c:pt idx="555">
                  <c:v>556.0</c:v>
                </c:pt>
                <c:pt idx="556">
                  <c:v>557.0</c:v>
                </c:pt>
                <c:pt idx="557">
                  <c:v>558.0</c:v>
                </c:pt>
                <c:pt idx="558">
                  <c:v>559.0</c:v>
                </c:pt>
                <c:pt idx="559">
                  <c:v>560.0</c:v>
                </c:pt>
                <c:pt idx="560">
                  <c:v>561.0</c:v>
                </c:pt>
                <c:pt idx="561">
                  <c:v>562.0</c:v>
                </c:pt>
                <c:pt idx="562">
                  <c:v>563.0</c:v>
                </c:pt>
                <c:pt idx="563">
                  <c:v>564.0</c:v>
                </c:pt>
                <c:pt idx="564">
                  <c:v>565.0</c:v>
                </c:pt>
                <c:pt idx="565">
                  <c:v>566.0</c:v>
                </c:pt>
                <c:pt idx="566">
                  <c:v>567.0</c:v>
                </c:pt>
                <c:pt idx="567">
                  <c:v>568.0</c:v>
                </c:pt>
                <c:pt idx="568">
                  <c:v>569.0</c:v>
                </c:pt>
                <c:pt idx="569">
                  <c:v>570.0</c:v>
                </c:pt>
                <c:pt idx="570">
                  <c:v>571.0</c:v>
                </c:pt>
                <c:pt idx="571">
                  <c:v>572.0</c:v>
                </c:pt>
                <c:pt idx="572">
                  <c:v>573.0</c:v>
                </c:pt>
                <c:pt idx="573">
                  <c:v>574.0</c:v>
                </c:pt>
                <c:pt idx="574">
                  <c:v>575.0</c:v>
                </c:pt>
                <c:pt idx="575">
                  <c:v>576.0</c:v>
                </c:pt>
                <c:pt idx="576">
                  <c:v>577.0</c:v>
                </c:pt>
                <c:pt idx="577">
                  <c:v>578.0</c:v>
                </c:pt>
                <c:pt idx="578">
                  <c:v>579.0</c:v>
                </c:pt>
                <c:pt idx="579">
                  <c:v>580.0</c:v>
                </c:pt>
                <c:pt idx="580">
                  <c:v>581.0</c:v>
                </c:pt>
                <c:pt idx="581">
                  <c:v>582.0</c:v>
                </c:pt>
                <c:pt idx="582">
                  <c:v>583.0</c:v>
                </c:pt>
                <c:pt idx="583">
                  <c:v>584.0</c:v>
                </c:pt>
                <c:pt idx="584">
                  <c:v>585.0</c:v>
                </c:pt>
                <c:pt idx="585">
                  <c:v>586.0</c:v>
                </c:pt>
                <c:pt idx="586">
                  <c:v>587.0</c:v>
                </c:pt>
                <c:pt idx="587">
                  <c:v>588.0</c:v>
                </c:pt>
                <c:pt idx="588">
                  <c:v>589.0</c:v>
                </c:pt>
                <c:pt idx="589">
                  <c:v>590.0</c:v>
                </c:pt>
                <c:pt idx="590">
                  <c:v>591.0</c:v>
                </c:pt>
                <c:pt idx="591">
                  <c:v>592.0</c:v>
                </c:pt>
                <c:pt idx="592">
                  <c:v>593.0</c:v>
                </c:pt>
                <c:pt idx="593">
                  <c:v>594.0</c:v>
                </c:pt>
                <c:pt idx="594">
                  <c:v>595.0</c:v>
                </c:pt>
                <c:pt idx="595">
                  <c:v>596.0</c:v>
                </c:pt>
                <c:pt idx="596">
                  <c:v>597.0</c:v>
                </c:pt>
                <c:pt idx="597">
                  <c:v>598.0</c:v>
                </c:pt>
                <c:pt idx="598">
                  <c:v>599.0</c:v>
                </c:pt>
                <c:pt idx="599">
                  <c:v>600.0</c:v>
                </c:pt>
                <c:pt idx="600">
                  <c:v>601.0</c:v>
                </c:pt>
                <c:pt idx="601">
                  <c:v>602.0</c:v>
                </c:pt>
                <c:pt idx="602">
                  <c:v>603.0</c:v>
                </c:pt>
                <c:pt idx="603">
                  <c:v>604.0</c:v>
                </c:pt>
                <c:pt idx="604">
                  <c:v>605.0</c:v>
                </c:pt>
                <c:pt idx="605">
                  <c:v>606.0</c:v>
                </c:pt>
                <c:pt idx="606">
                  <c:v>607.0</c:v>
                </c:pt>
                <c:pt idx="607">
                  <c:v>608.0</c:v>
                </c:pt>
                <c:pt idx="608">
                  <c:v>609.0</c:v>
                </c:pt>
                <c:pt idx="609">
                  <c:v>610.0</c:v>
                </c:pt>
                <c:pt idx="610">
                  <c:v>611.0</c:v>
                </c:pt>
                <c:pt idx="611">
                  <c:v>612.0</c:v>
                </c:pt>
                <c:pt idx="612">
                  <c:v>613.0</c:v>
                </c:pt>
                <c:pt idx="613">
                  <c:v>614.0</c:v>
                </c:pt>
                <c:pt idx="614">
                  <c:v>615.0</c:v>
                </c:pt>
                <c:pt idx="615">
                  <c:v>616.0</c:v>
                </c:pt>
                <c:pt idx="616">
                  <c:v>617.0</c:v>
                </c:pt>
                <c:pt idx="617">
                  <c:v>618.0</c:v>
                </c:pt>
                <c:pt idx="618">
                  <c:v>619.0</c:v>
                </c:pt>
                <c:pt idx="619">
                  <c:v>620.0</c:v>
                </c:pt>
                <c:pt idx="620">
                  <c:v>621.0</c:v>
                </c:pt>
                <c:pt idx="621">
                  <c:v>622.0</c:v>
                </c:pt>
                <c:pt idx="622">
                  <c:v>623.0</c:v>
                </c:pt>
                <c:pt idx="623">
                  <c:v>624.0</c:v>
                </c:pt>
                <c:pt idx="624">
                  <c:v>625.0</c:v>
                </c:pt>
                <c:pt idx="625">
                  <c:v>626.0</c:v>
                </c:pt>
                <c:pt idx="626">
                  <c:v>627.0</c:v>
                </c:pt>
                <c:pt idx="627">
                  <c:v>628.0</c:v>
                </c:pt>
                <c:pt idx="628">
                  <c:v>629.0</c:v>
                </c:pt>
                <c:pt idx="629">
                  <c:v>630.0</c:v>
                </c:pt>
                <c:pt idx="630">
                  <c:v>631.0</c:v>
                </c:pt>
                <c:pt idx="631">
                  <c:v>632.0</c:v>
                </c:pt>
                <c:pt idx="632">
                  <c:v>633.0</c:v>
                </c:pt>
                <c:pt idx="633">
                  <c:v>634.0</c:v>
                </c:pt>
                <c:pt idx="634">
                  <c:v>635.0</c:v>
                </c:pt>
                <c:pt idx="635">
                  <c:v>636.0</c:v>
                </c:pt>
                <c:pt idx="636">
                  <c:v>637.0</c:v>
                </c:pt>
                <c:pt idx="637">
                  <c:v>638.0</c:v>
                </c:pt>
                <c:pt idx="638">
                  <c:v>639.0</c:v>
                </c:pt>
                <c:pt idx="639">
                  <c:v>640.0</c:v>
                </c:pt>
                <c:pt idx="640">
                  <c:v>641.0</c:v>
                </c:pt>
                <c:pt idx="641">
                  <c:v>642.0</c:v>
                </c:pt>
                <c:pt idx="642">
                  <c:v>643.0</c:v>
                </c:pt>
                <c:pt idx="643">
                  <c:v>644.0</c:v>
                </c:pt>
                <c:pt idx="644">
                  <c:v>645.0</c:v>
                </c:pt>
                <c:pt idx="645">
                  <c:v>646.0</c:v>
                </c:pt>
                <c:pt idx="646">
                  <c:v>647.0</c:v>
                </c:pt>
                <c:pt idx="647">
                  <c:v>648.0</c:v>
                </c:pt>
                <c:pt idx="648">
                  <c:v>649.0</c:v>
                </c:pt>
                <c:pt idx="649">
                  <c:v>650.0</c:v>
                </c:pt>
                <c:pt idx="650">
                  <c:v>651.0</c:v>
                </c:pt>
                <c:pt idx="651">
                  <c:v>652.0</c:v>
                </c:pt>
                <c:pt idx="652">
                  <c:v>653.0</c:v>
                </c:pt>
                <c:pt idx="653">
                  <c:v>654.0</c:v>
                </c:pt>
                <c:pt idx="654">
                  <c:v>655.0</c:v>
                </c:pt>
                <c:pt idx="655">
                  <c:v>656.0</c:v>
                </c:pt>
                <c:pt idx="656">
                  <c:v>657.0</c:v>
                </c:pt>
                <c:pt idx="657">
                  <c:v>658.0</c:v>
                </c:pt>
                <c:pt idx="658">
                  <c:v>659.0</c:v>
                </c:pt>
                <c:pt idx="659">
                  <c:v>660.0</c:v>
                </c:pt>
                <c:pt idx="660">
                  <c:v>661.0</c:v>
                </c:pt>
                <c:pt idx="661">
                  <c:v>662.0</c:v>
                </c:pt>
                <c:pt idx="662">
                  <c:v>663.0</c:v>
                </c:pt>
                <c:pt idx="663">
                  <c:v>664.0</c:v>
                </c:pt>
                <c:pt idx="664">
                  <c:v>665.0</c:v>
                </c:pt>
                <c:pt idx="665">
                  <c:v>666.0</c:v>
                </c:pt>
                <c:pt idx="666">
                  <c:v>667.0</c:v>
                </c:pt>
                <c:pt idx="667">
                  <c:v>668.0</c:v>
                </c:pt>
                <c:pt idx="668">
                  <c:v>669.0</c:v>
                </c:pt>
                <c:pt idx="669">
                  <c:v>670.0</c:v>
                </c:pt>
                <c:pt idx="670">
                  <c:v>671.0</c:v>
                </c:pt>
                <c:pt idx="671">
                  <c:v>672.0</c:v>
                </c:pt>
                <c:pt idx="672">
                  <c:v>673.0</c:v>
                </c:pt>
                <c:pt idx="673">
                  <c:v>674.0</c:v>
                </c:pt>
                <c:pt idx="674">
                  <c:v>675.0</c:v>
                </c:pt>
                <c:pt idx="675">
                  <c:v>676.0</c:v>
                </c:pt>
                <c:pt idx="676">
                  <c:v>677.0</c:v>
                </c:pt>
                <c:pt idx="677">
                  <c:v>678.0</c:v>
                </c:pt>
                <c:pt idx="678">
                  <c:v>679.0</c:v>
                </c:pt>
                <c:pt idx="679">
                  <c:v>680.0</c:v>
                </c:pt>
                <c:pt idx="680">
                  <c:v>681.0</c:v>
                </c:pt>
                <c:pt idx="681">
                  <c:v>682.0</c:v>
                </c:pt>
                <c:pt idx="682">
                  <c:v>683.0</c:v>
                </c:pt>
                <c:pt idx="683">
                  <c:v>684.0</c:v>
                </c:pt>
                <c:pt idx="684">
                  <c:v>685.0</c:v>
                </c:pt>
                <c:pt idx="685">
                  <c:v>686.0</c:v>
                </c:pt>
                <c:pt idx="686">
                  <c:v>687.0</c:v>
                </c:pt>
                <c:pt idx="687">
                  <c:v>688.0</c:v>
                </c:pt>
                <c:pt idx="688">
                  <c:v>689.0</c:v>
                </c:pt>
                <c:pt idx="689">
                  <c:v>690.0</c:v>
                </c:pt>
                <c:pt idx="690">
                  <c:v>691.0</c:v>
                </c:pt>
                <c:pt idx="691">
                  <c:v>692.0</c:v>
                </c:pt>
                <c:pt idx="692">
                  <c:v>693.0</c:v>
                </c:pt>
                <c:pt idx="693">
                  <c:v>694.0</c:v>
                </c:pt>
                <c:pt idx="694">
                  <c:v>695.0</c:v>
                </c:pt>
                <c:pt idx="695">
                  <c:v>696.0</c:v>
                </c:pt>
                <c:pt idx="696">
                  <c:v>697.0</c:v>
                </c:pt>
                <c:pt idx="697">
                  <c:v>698.0</c:v>
                </c:pt>
                <c:pt idx="698">
                  <c:v>699.0</c:v>
                </c:pt>
                <c:pt idx="699">
                  <c:v>700.0</c:v>
                </c:pt>
                <c:pt idx="700">
                  <c:v>701.0</c:v>
                </c:pt>
                <c:pt idx="701">
                  <c:v>702.0</c:v>
                </c:pt>
                <c:pt idx="702">
                  <c:v>703.0</c:v>
                </c:pt>
                <c:pt idx="703">
                  <c:v>704.0</c:v>
                </c:pt>
                <c:pt idx="704">
                  <c:v>705.0</c:v>
                </c:pt>
                <c:pt idx="705">
                  <c:v>706.0</c:v>
                </c:pt>
                <c:pt idx="706">
                  <c:v>707.0</c:v>
                </c:pt>
                <c:pt idx="707">
                  <c:v>708.0</c:v>
                </c:pt>
                <c:pt idx="708">
                  <c:v>709.0</c:v>
                </c:pt>
                <c:pt idx="709">
                  <c:v>710.0</c:v>
                </c:pt>
                <c:pt idx="710">
                  <c:v>711.0</c:v>
                </c:pt>
                <c:pt idx="711">
                  <c:v>712.0</c:v>
                </c:pt>
                <c:pt idx="712">
                  <c:v>713.0</c:v>
                </c:pt>
                <c:pt idx="713">
                  <c:v>714.0</c:v>
                </c:pt>
                <c:pt idx="714">
                  <c:v>715.0</c:v>
                </c:pt>
                <c:pt idx="715">
                  <c:v>716.0</c:v>
                </c:pt>
                <c:pt idx="716">
                  <c:v>717.0</c:v>
                </c:pt>
                <c:pt idx="717">
                  <c:v>718.0</c:v>
                </c:pt>
                <c:pt idx="718">
                  <c:v>719.0</c:v>
                </c:pt>
                <c:pt idx="719">
                  <c:v>720.0</c:v>
                </c:pt>
                <c:pt idx="720">
                  <c:v>721.0</c:v>
                </c:pt>
                <c:pt idx="721">
                  <c:v>722.0</c:v>
                </c:pt>
                <c:pt idx="722">
                  <c:v>723.0</c:v>
                </c:pt>
                <c:pt idx="723">
                  <c:v>724.0</c:v>
                </c:pt>
                <c:pt idx="724">
                  <c:v>725.0</c:v>
                </c:pt>
                <c:pt idx="725">
                  <c:v>726.0</c:v>
                </c:pt>
                <c:pt idx="726">
                  <c:v>727.0</c:v>
                </c:pt>
                <c:pt idx="727">
                  <c:v>728.0</c:v>
                </c:pt>
                <c:pt idx="728">
                  <c:v>729.0</c:v>
                </c:pt>
                <c:pt idx="729">
                  <c:v>730.0</c:v>
                </c:pt>
                <c:pt idx="730">
                  <c:v>731.0</c:v>
                </c:pt>
                <c:pt idx="731">
                  <c:v>732.0</c:v>
                </c:pt>
                <c:pt idx="732">
                  <c:v>733.0</c:v>
                </c:pt>
                <c:pt idx="733">
                  <c:v>734.0</c:v>
                </c:pt>
                <c:pt idx="734">
                  <c:v>735.0</c:v>
                </c:pt>
                <c:pt idx="735">
                  <c:v>736.0</c:v>
                </c:pt>
                <c:pt idx="736">
                  <c:v>737.0</c:v>
                </c:pt>
                <c:pt idx="737">
                  <c:v>738.0</c:v>
                </c:pt>
                <c:pt idx="738">
                  <c:v>739.0</c:v>
                </c:pt>
                <c:pt idx="739">
                  <c:v>740.0</c:v>
                </c:pt>
                <c:pt idx="740">
                  <c:v>741.0</c:v>
                </c:pt>
                <c:pt idx="741">
                  <c:v>742.0</c:v>
                </c:pt>
                <c:pt idx="742">
                  <c:v>743.0</c:v>
                </c:pt>
                <c:pt idx="743">
                  <c:v>744.0</c:v>
                </c:pt>
                <c:pt idx="744">
                  <c:v>745.0</c:v>
                </c:pt>
                <c:pt idx="745">
                  <c:v>746.0</c:v>
                </c:pt>
                <c:pt idx="746">
                  <c:v>747.0</c:v>
                </c:pt>
                <c:pt idx="747">
                  <c:v>748.0</c:v>
                </c:pt>
                <c:pt idx="748">
                  <c:v>749.0</c:v>
                </c:pt>
                <c:pt idx="749">
                  <c:v>750.0</c:v>
                </c:pt>
                <c:pt idx="750">
                  <c:v>751.0</c:v>
                </c:pt>
                <c:pt idx="751">
                  <c:v>752.0</c:v>
                </c:pt>
                <c:pt idx="752">
                  <c:v>753.0</c:v>
                </c:pt>
                <c:pt idx="753">
                  <c:v>754.0</c:v>
                </c:pt>
                <c:pt idx="754">
                  <c:v>755.0</c:v>
                </c:pt>
                <c:pt idx="755">
                  <c:v>756.0</c:v>
                </c:pt>
                <c:pt idx="756">
                  <c:v>757.0</c:v>
                </c:pt>
                <c:pt idx="757">
                  <c:v>758.0</c:v>
                </c:pt>
                <c:pt idx="758">
                  <c:v>759.0</c:v>
                </c:pt>
                <c:pt idx="759">
                  <c:v>760.0</c:v>
                </c:pt>
                <c:pt idx="760">
                  <c:v>761.0</c:v>
                </c:pt>
                <c:pt idx="761">
                  <c:v>762.0</c:v>
                </c:pt>
                <c:pt idx="762">
                  <c:v>763.0</c:v>
                </c:pt>
                <c:pt idx="763">
                  <c:v>764.0</c:v>
                </c:pt>
                <c:pt idx="764">
                  <c:v>765.0</c:v>
                </c:pt>
                <c:pt idx="765">
                  <c:v>766.0</c:v>
                </c:pt>
                <c:pt idx="766">
                  <c:v>767.0</c:v>
                </c:pt>
                <c:pt idx="767">
                  <c:v>768.0</c:v>
                </c:pt>
                <c:pt idx="768">
                  <c:v>769.0</c:v>
                </c:pt>
                <c:pt idx="769">
                  <c:v>770.0</c:v>
                </c:pt>
                <c:pt idx="770">
                  <c:v>771.0</c:v>
                </c:pt>
                <c:pt idx="771">
                  <c:v>772.0</c:v>
                </c:pt>
                <c:pt idx="772">
                  <c:v>773.0</c:v>
                </c:pt>
                <c:pt idx="773">
                  <c:v>774.0</c:v>
                </c:pt>
                <c:pt idx="774">
                  <c:v>775.0</c:v>
                </c:pt>
                <c:pt idx="775">
                  <c:v>776.0</c:v>
                </c:pt>
                <c:pt idx="776">
                  <c:v>777.0</c:v>
                </c:pt>
                <c:pt idx="777">
                  <c:v>778.0</c:v>
                </c:pt>
                <c:pt idx="778">
                  <c:v>779.0</c:v>
                </c:pt>
                <c:pt idx="779">
                  <c:v>780.0</c:v>
                </c:pt>
                <c:pt idx="780">
                  <c:v>781.0</c:v>
                </c:pt>
                <c:pt idx="781">
                  <c:v>782.0</c:v>
                </c:pt>
                <c:pt idx="782">
                  <c:v>783.0</c:v>
                </c:pt>
                <c:pt idx="783">
                  <c:v>784.0</c:v>
                </c:pt>
                <c:pt idx="784">
                  <c:v>785.0</c:v>
                </c:pt>
                <c:pt idx="785">
                  <c:v>786.0</c:v>
                </c:pt>
                <c:pt idx="786">
                  <c:v>787.0</c:v>
                </c:pt>
                <c:pt idx="787">
                  <c:v>788.0</c:v>
                </c:pt>
                <c:pt idx="788">
                  <c:v>789.0</c:v>
                </c:pt>
                <c:pt idx="789">
                  <c:v>790.0</c:v>
                </c:pt>
                <c:pt idx="790">
                  <c:v>791.0</c:v>
                </c:pt>
                <c:pt idx="791">
                  <c:v>792.0</c:v>
                </c:pt>
                <c:pt idx="792">
                  <c:v>793.0</c:v>
                </c:pt>
                <c:pt idx="793">
                  <c:v>794.0</c:v>
                </c:pt>
                <c:pt idx="794">
                  <c:v>795.0</c:v>
                </c:pt>
                <c:pt idx="795">
                  <c:v>796.0</c:v>
                </c:pt>
                <c:pt idx="796">
                  <c:v>797.0</c:v>
                </c:pt>
                <c:pt idx="797">
                  <c:v>798.0</c:v>
                </c:pt>
                <c:pt idx="798">
                  <c:v>799.0</c:v>
                </c:pt>
                <c:pt idx="799">
                  <c:v>800.0</c:v>
                </c:pt>
                <c:pt idx="800">
                  <c:v>801.0</c:v>
                </c:pt>
                <c:pt idx="801">
                  <c:v>802.0</c:v>
                </c:pt>
                <c:pt idx="802">
                  <c:v>803.0</c:v>
                </c:pt>
                <c:pt idx="803">
                  <c:v>804.0</c:v>
                </c:pt>
                <c:pt idx="804">
                  <c:v>805.0</c:v>
                </c:pt>
                <c:pt idx="805">
                  <c:v>806.0</c:v>
                </c:pt>
                <c:pt idx="806">
                  <c:v>807.0</c:v>
                </c:pt>
                <c:pt idx="807">
                  <c:v>808.0</c:v>
                </c:pt>
                <c:pt idx="808">
                  <c:v>809.0</c:v>
                </c:pt>
                <c:pt idx="809">
                  <c:v>810.0</c:v>
                </c:pt>
                <c:pt idx="810">
                  <c:v>811.0</c:v>
                </c:pt>
                <c:pt idx="811">
                  <c:v>812.0</c:v>
                </c:pt>
                <c:pt idx="812">
                  <c:v>813.0</c:v>
                </c:pt>
                <c:pt idx="813">
                  <c:v>814.0</c:v>
                </c:pt>
                <c:pt idx="814">
                  <c:v>815.0</c:v>
                </c:pt>
                <c:pt idx="815">
                  <c:v>816.0</c:v>
                </c:pt>
                <c:pt idx="816">
                  <c:v>817.0</c:v>
                </c:pt>
                <c:pt idx="817">
                  <c:v>818.0</c:v>
                </c:pt>
                <c:pt idx="818">
                  <c:v>819.0</c:v>
                </c:pt>
                <c:pt idx="819">
                  <c:v>820.0</c:v>
                </c:pt>
                <c:pt idx="820">
                  <c:v>821.0</c:v>
                </c:pt>
                <c:pt idx="821">
                  <c:v>822.0</c:v>
                </c:pt>
                <c:pt idx="822">
                  <c:v>823.0</c:v>
                </c:pt>
                <c:pt idx="823">
                  <c:v>824.0</c:v>
                </c:pt>
                <c:pt idx="824">
                  <c:v>825.0</c:v>
                </c:pt>
                <c:pt idx="825">
                  <c:v>826.0</c:v>
                </c:pt>
                <c:pt idx="826">
                  <c:v>827.0</c:v>
                </c:pt>
                <c:pt idx="827">
                  <c:v>828.0</c:v>
                </c:pt>
                <c:pt idx="828">
                  <c:v>829.0</c:v>
                </c:pt>
                <c:pt idx="829">
                  <c:v>830.0</c:v>
                </c:pt>
                <c:pt idx="830">
                  <c:v>831.0</c:v>
                </c:pt>
                <c:pt idx="831">
                  <c:v>832.0</c:v>
                </c:pt>
                <c:pt idx="832">
                  <c:v>833.0</c:v>
                </c:pt>
                <c:pt idx="833">
                  <c:v>834.0</c:v>
                </c:pt>
                <c:pt idx="834">
                  <c:v>835.0</c:v>
                </c:pt>
                <c:pt idx="835">
                  <c:v>836.0</c:v>
                </c:pt>
                <c:pt idx="836">
                  <c:v>837.0</c:v>
                </c:pt>
                <c:pt idx="837">
                  <c:v>838.0</c:v>
                </c:pt>
                <c:pt idx="838">
                  <c:v>839.0</c:v>
                </c:pt>
                <c:pt idx="839">
                  <c:v>840.0</c:v>
                </c:pt>
                <c:pt idx="840">
                  <c:v>841.0</c:v>
                </c:pt>
                <c:pt idx="841">
                  <c:v>842.0</c:v>
                </c:pt>
                <c:pt idx="842">
                  <c:v>843.0</c:v>
                </c:pt>
                <c:pt idx="843">
                  <c:v>844.0</c:v>
                </c:pt>
                <c:pt idx="844">
                  <c:v>845.0</c:v>
                </c:pt>
                <c:pt idx="845">
                  <c:v>846.0</c:v>
                </c:pt>
                <c:pt idx="846">
                  <c:v>847.0</c:v>
                </c:pt>
                <c:pt idx="847">
                  <c:v>848.0</c:v>
                </c:pt>
                <c:pt idx="848">
                  <c:v>849.0</c:v>
                </c:pt>
                <c:pt idx="849">
                  <c:v>850.0</c:v>
                </c:pt>
                <c:pt idx="850">
                  <c:v>851.0</c:v>
                </c:pt>
                <c:pt idx="851">
                  <c:v>852.0</c:v>
                </c:pt>
                <c:pt idx="852">
                  <c:v>853.0</c:v>
                </c:pt>
                <c:pt idx="853">
                  <c:v>854.0</c:v>
                </c:pt>
                <c:pt idx="854">
                  <c:v>855.0</c:v>
                </c:pt>
                <c:pt idx="855">
                  <c:v>856.0</c:v>
                </c:pt>
                <c:pt idx="856">
                  <c:v>857.0</c:v>
                </c:pt>
                <c:pt idx="857">
                  <c:v>858.0</c:v>
                </c:pt>
                <c:pt idx="858">
                  <c:v>859.0</c:v>
                </c:pt>
                <c:pt idx="859">
                  <c:v>860.0</c:v>
                </c:pt>
                <c:pt idx="860">
                  <c:v>861.0</c:v>
                </c:pt>
                <c:pt idx="861">
                  <c:v>862.0</c:v>
                </c:pt>
                <c:pt idx="862">
                  <c:v>863.0</c:v>
                </c:pt>
                <c:pt idx="863">
                  <c:v>864.0</c:v>
                </c:pt>
                <c:pt idx="864">
                  <c:v>865.0</c:v>
                </c:pt>
                <c:pt idx="865">
                  <c:v>866.0</c:v>
                </c:pt>
                <c:pt idx="866">
                  <c:v>867.0</c:v>
                </c:pt>
                <c:pt idx="867">
                  <c:v>868.0</c:v>
                </c:pt>
                <c:pt idx="868">
                  <c:v>869.0</c:v>
                </c:pt>
                <c:pt idx="869">
                  <c:v>870.0</c:v>
                </c:pt>
                <c:pt idx="870">
                  <c:v>871.0</c:v>
                </c:pt>
                <c:pt idx="871">
                  <c:v>872.0</c:v>
                </c:pt>
                <c:pt idx="872">
                  <c:v>873.0</c:v>
                </c:pt>
                <c:pt idx="873">
                  <c:v>874.0</c:v>
                </c:pt>
                <c:pt idx="874">
                  <c:v>875.0</c:v>
                </c:pt>
                <c:pt idx="875">
                  <c:v>876.0</c:v>
                </c:pt>
                <c:pt idx="876">
                  <c:v>877.0</c:v>
                </c:pt>
                <c:pt idx="877">
                  <c:v>878.0</c:v>
                </c:pt>
                <c:pt idx="878">
                  <c:v>879.0</c:v>
                </c:pt>
                <c:pt idx="879">
                  <c:v>880.0</c:v>
                </c:pt>
                <c:pt idx="880">
                  <c:v>881.0</c:v>
                </c:pt>
                <c:pt idx="881">
                  <c:v>882.0</c:v>
                </c:pt>
                <c:pt idx="882">
                  <c:v>883.0</c:v>
                </c:pt>
                <c:pt idx="883">
                  <c:v>884.0</c:v>
                </c:pt>
                <c:pt idx="884">
                  <c:v>885.0</c:v>
                </c:pt>
                <c:pt idx="885">
                  <c:v>886.0</c:v>
                </c:pt>
                <c:pt idx="886">
                  <c:v>887.0</c:v>
                </c:pt>
                <c:pt idx="887">
                  <c:v>888.0</c:v>
                </c:pt>
                <c:pt idx="888">
                  <c:v>889.0</c:v>
                </c:pt>
                <c:pt idx="889">
                  <c:v>890.0</c:v>
                </c:pt>
                <c:pt idx="890">
                  <c:v>891.0</c:v>
                </c:pt>
                <c:pt idx="891">
                  <c:v>892.0</c:v>
                </c:pt>
                <c:pt idx="892">
                  <c:v>893.0</c:v>
                </c:pt>
                <c:pt idx="893">
                  <c:v>894.0</c:v>
                </c:pt>
                <c:pt idx="894">
                  <c:v>895.0</c:v>
                </c:pt>
                <c:pt idx="895">
                  <c:v>896.0</c:v>
                </c:pt>
                <c:pt idx="896">
                  <c:v>897.0</c:v>
                </c:pt>
                <c:pt idx="897">
                  <c:v>898.0</c:v>
                </c:pt>
                <c:pt idx="898">
                  <c:v>899.0</c:v>
                </c:pt>
                <c:pt idx="899">
                  <c:v>900.0</c:v>
                </c:pt>
                <c:pt idx="900">
                  <c:v>901.0</c:v>
                </c:pt>
                <c:pt idx="901">
                  <c:v>902.0</c:v>
                </c:pt>
                <c:pt idx="902">
                  <c:v>903.0</c:v>
                </c:pt>
                <c:pt idx="903">
                  <c:v>904.0</c:v>
                </c:pt>
                <c:pt idx="904">
                  <c:v>905.0</c:v>
                </c:pt>
                <c:pt idx="905">
                  <c:v>906.0</c:v>
                </c:pt>
                <c:pt idx="906">
                  <c:v>907.0</c:v>
                </c:pt>
                <c:pt idx="907">
                  <c:v>908.0</c:v>
                </c:pt>
                <c:pt idx="908">
                  <c:v>909.0</c:v>
                </c:pt>
                <c:pt idx="909">
                  <c:v>910.0</c:v>
                </c:pt>
                <c:pt idx="910">
                  <c:v>911.0</c:v>
                </c:pt>
                <c:pt idx="911">
                  <c:v>912.0</c:v>
                </c:pt>
                <c:pt idx="912">
                  <c:v>913.0</c:v>
                </c:pt>
                <c:pt idx="913">
                  <c:v>914.0</c:v>
                </c:pt>
                <c:pt idx="914">
                  <c:v>915.0</c:v>
                </c:pt>
                <c:pt idx="915">
                  <c:v>916.0</c:v>
                </c:pt>
                <c:pt idx="916">
                  <c:v>917.0</c:v>
                </c:pt>
                <c:pt idx="917">
                  <c:v>918.0</c:v>
                </c:pt>
                <c:pt idx="918">
                  <c:v>919.0</c:v>
                </c:pt>
                <c:pt idx="919">
                  <c:v>920.0</c:v>
                </c:pt>
                <c:pt idx="920">
                  <c:v>921.0</c:v>
                </c:pt>
                <c:pt idx="921">
                  <c:v>922.0</c:v>
                </c:pt>
                <c:pt idx="922">
                  <c:v>923.0</c:v>
                </c:pt>
                <c:pt idx="923">
                  <c:v>924.0</c:v>
                </c:pt>
                <c:pt idx="924">
                  <c:v>925.0</c:v>
                </c:pt>
                <c:pt idx="925">
                  <c:v>926.0</c:v>
                </c:pt>
                <c:pt idx="926">
                  <c:v>927.0</c:v>
                </c:pt>
                <c:pt idx="927">
                  <c:v>928.0</c:v>
                </c:pt>
                <c:pt idx="928">
                  <c:v>929.0</c:v>
                </c:pt>
                <c:pt idx="929">
                  <c:v>930.0</c:v>
                </c:pt>
                <c:pt idx="930">
                  <c:v>931.0</c:v>
                </c:pt>
                <c:pt idx="931">
                  <c:v>932.0</c:v>
                </c:pt>
                <c:pt idx="932">
                  <c:v>933.0</c:v>
                </c:pt>
                <c:pt idx="933">
                  <c:v>934.0</c:v>
                </c:pt>
                <c:pt idx="934">
                  <c:v>935.0</c:v>
                </c:pt>
                <c:pt idx="935">
                  <c:v>936.0</c:v>
                </c:pt>
                <c:pt idx="936">
                  <c:v>937.0</c:v>
                </c:pt>
                <c:pt idx="937">
                  <c:v>938.0</c:v>
                </c:pt>
                <c:pt idx="938">
                  <c:v>939.0</c:v>
                </c:pt>
                <c:pt idx="939">
                  <c:v>940.0</c:v>
                </c:pt>
                <c:pt idx="940">
                  <c:v>941.0</c:v>
                </c:pt>
                <c:pt idx="941">
                  <c:v>942.0</c:v>
                </c:pt>
                <c:pt idx="942">
                  <c:v>943.0</c:v>
                </c:pt>
                <c:pt idx="943">
                  <c:v>944.0</c:v>
                </c:pt>
                <c:pt idx="944">
                  <c:v>945.0</c:v>
                </c:pt>
                <c:pt idx="945">
                  <c:v>946.0</c:v>
                </c:pt>
                <c:pt idx="946">
                  <c:v>947.0</c:v>
                </c:pt>
                <c:pt idx="947">
                  <c:v>948.0</c:v>
                </c:pt>
                <c:pt idx="948">
                  <c:v>949.0</c:v>
                </c:pt>
                <c:pt idx="949">
                  <c:v>950.0</c:v>
                </c:pt>
                <c:pt idx="950">
                  <c:v>951.0</c:v>
                </c:pt>
                <c:pt idx="951">
                  <c:v>952.0</c:v>
                </c:pt>
                <c:pt idx="952">
                  <c:v>953.0</c:v>
                </c:pt>
                <c:pt idx="953">
                  <c:v>954.0</c:v>
                </c:pt>
                <c:pt idx="954">
                  <c:v>955.0</c:v>
                </c:pt>
                <c:pt idx="955">
                  <c:v>956.0</c:v>
                </c:pt>
                <c:pt idx="956">
                  <c:v>957.0</c:v>
                </c:pt>
                <c:pt idx="957">
                  <c:v>958.0</c:v>
                </c:pt>
                <c:pt idx="958">
                  <c:v>959.0</c:v>
                </c:pt>
                <c:pt idx="959">
                  <c:v>960.0</c:v>
                </c:pt>
                <c:pt idx="960">
                  <c:v>961.0</c:v>
                </c:pt>
                <c:pt idx="961">
                  <c:v>962.0</c:v>
                </c:pt>
                <c:pt idx="962">
                  <c:v>963.0</c:v>
                </c:pt>
                <c:pt idx="963">
                  <c:v>964.0</c:v>
                </c:pt>
                <c:pt idx="964">
                  <c:v>965.0</c:v>
                </c:pt>
                <c:pt idx="965">
                  <c:v>966.0</c:v>
                </c:pt>
                <c:pt idx="966">
                  <c:v>967.0</c:v>
                </c:pt>
                <c:pt idx="967">
                  <c:v>968.0</c:v>
                </c:pt>
                <c:pt idx="968">
                  <c:v>969.0</c:v>
                </c:pt>
                <c:pt idx="969">
                  <c:v>970.0</c:v>
                </c:pt>
                <c:pt idx="970">
                  <c:v>971.0</c:v>
                </c:pt>
                <c:pt idx="971">
                  <c:v>972.0</c:v>
                </c:pt>
                <c:pt idx="972">
                  <c:v>973.0</c:v>
                </c:pt>
                <c:pt idx="973">
                  <c:v>974.0</c:v>
                </c:pt>
                <c:pt idx="974">
                  <c:v>975.0</c:v>
                </c:pt>
                <c:pt idx="975">
                  <c:v>976.0</c:v>
                </c:pt>
                <c:pt idx="976">
                  <c:v>977.0</c:v>
                </c:pt>
                <c:pt idx="977">
                  <c:v>978.0</c:v>
                </c:pt>
                <c:pt idx="978">
                  <c:v>979.0</c:v>
                </c:pt>
                <c:pt idx="979">
                  <c:v>980.0</c:v>
                </c:pt>
                <c:pt idx="980">
                  <c:v>981.0</c:v>
                </c:pt>
                <c:pt idx="981">
                  <c:v>982.0</c:v>
                </c:pt>
                <c:pt idx="982">
                  <c:v>983.0</c:v>
                </c:pt>
                <c:pt idx="983">
                  <c:v>984.0</c:v>
                </c:pt>
                <c:pt idx="984">
                  <c:v>985.0</c:v>
                </c:pt>
                <c:pt idx="985">
                  <c:v>986.0</c:v>
                </c:pt>
                <c:pt idx="986">
                  <c:v>987.0</c:v>
                </c:pt>
                <c:pt idx="987">
                  <c:v>988.0</c:v>
                </c:pt>
                <c:pt idx="988">
                  <c:v>989.0</c:v>
                </c:pt>
                <c:pt idx="989">
                  <c:v>990.0</c:v>
                </c:pt>
                <c:pt idx="990">
                  <c:v>991.0</c:v>
                </c:pt>
                <c:pt idx="991">
                  <c:v>992.0</c:v>
                </c:pt>
                <c:pt idx="992">
                  <c:v>993.0</c:v>
                </c:pt>
                <c:pt idx="993">
                  <c:v>994.0</c:v>
                </c:pt>
                <c:pt idx="994">
                  <c:v>995.0</c:v>
                </c:pt>
                <c:pt idx="995">
                  <c:v>996.0</c:v>
                </c:pt>
                <c:pt idx="996">
                  <c:v>997.0</c:v>
                </c:pt>
                <c:pt idx="997">
                  <c:v>998.0</c:v>
                </c:pt>
                <c:pt idx="998">
                  <c:v>999.0</c:v>
                </c:pt>
                <c:pt idx="999">
                  <c:v>1000.0</c:v>
                </c:pt>
                <c:pt idx="1000">
                  <c:v>1001.0</c:v>
                </c:pt>
                <c:pt idx="1001">
                  <c:v>1002.0</c:v>
                </c:pt>
                <c:pt idx="1002">
                  <c:v>1003.0</c:v>
                </c:pt>
                <c:pt idx="1003">
                  <c:v>1004.0</c:v>
                </c:pt>
                <c:pt idx="1004">
                  <c:v>1005.0</c:v>
                </c:pt>
                <c:pt idx="1005">
                  <c:v>1006.0</c:v>
                </c:pt>
                <c:pt idx="1006">
                  <c:v>1007.0</c:v>
                </c:pt>
                <c:pt idx="1007">
                  <c:v>1008.0</c:v>
                </c:pt>
                <c:pt idx="1008">
                  <c:v>1009.0</c:v>
                </c:pt>
                <c:pt idx="1009">
                  <c:v>1010.0</c:v>
                </c:pt>
                <c:pt idx="1010">
                  <c:v>1011.0</c:v>
                </c:pt>
                <c:pt idx="1011">
                  <c:v>1012.0</c:v>
                </c:pt>
                <c:pt idx="1012">
                  <c:v>1013.0</c:v>
                </c:pt>
                <c:pt idx="1013">
                  <c:v>1014.0</c:v>
                </c:pt>
                <c:pt idx="1014">
                  <c:v>1015.0</c:v>
                </c:pt>
                <c:pt idx="1015">
                  <c:v>1016.0</c:v>
                </c:pt>
                <c:pt idx="1016">
                  <c:v>1017.0</c:v>
                </c:pt>
                <c:pt idx="1017">
                  <c:v>1018.0</c:v>
                </c:pt>
                <c:pt idx="1018">
                  <c:v>1019.0</c:v>
                </c:pt>
                <c:pt idx="1019">
                  <c:v>1020.0</c:v>
                </c:pt>
                <c:pt idx="1020">
                  <c:v>1021.0</c:v>
                </c:pt>
                <c:pt idx="1021">
                  <c:v>1022.0</c:v>
                </c:pt>
                <c:pt idx="1022">
                  <c:v>1023.0</c:v>
                </c:pt>
                <c:pt idx="1023">
                  <c:v>1024.0</c:v>
                </c:pt>
                <c:pt idx="1024">
                  <c:v>1025.0</c:v>
                </c:pt>
                <c:pt idx="1025">
                  <c:v>1026.0</c:v>
                </c:pt>
                <c:pt idx="1026">
                  <c:v>1027.0</c:v>
                </c:pt>
                <c:pt idx="1027">
                  <c:v>1028.0</c:v>
                </c:pt>
                <c:pt idx="1028">
                  <c:v>1029.0</c:v>
                </c:pt>
                <c:pt idx="1029">
                  <c:v>1030.0</c:v>
                </c:pt>
                <c:pt idx="1030">
                  <c:v>1031.0</c:v>
                </c:pt>
                <c:pt idx="1031">
                  <c:v>1032.0</c:v>
                </c:pt>
                <c:pt idx="1032">
                  <c:v>1033.0</c:v>
                </c:pt>
                <c:pt idx="1033">
                  <c:v>1034.0</c:v>
                </c:pt>
                <c:pt idx="1034">
                  <c:v>1035.0</c:v>
                </c:pt>
                <c:pt idx="1035">
                  <c:v>1036.0</c:v>
                </c:pt>
                <c:pt idx="1036">
                  <c:v>1037.0</c:v>
                </c:pt>
                <c:pt idx="1037">
                  <c:v>1038.0</c:v>
                </c:pt>
                <c:pt idx="1038">
                  <c:v>1039.0</c:v>
                </c:pt>
                <c:pt idx="1039">
                  <c:v>1040.0</c:v>
                </c:pt>
                <c:pt idx="1040">
                  <c:v>1041.0</c:v>
                </c:pt>
                <c:pt idx="1041">
                  <c:v>1042.0</c:v>
                </c:pt>
                <c:pt idx="1042">
                  <c:v>1043.0</c:v>
                </c:pt>
                <c:pt idx="1043">
                  <c:v>1044.0</c:v>
                </c:pt>
                <c:pt idx="1044">
                  <c:v>1045.0</c:v>
                </c:pt>
                <c:pt idx="1045">
                  <c:v>1046.0</c:v>
                </c:pt>
                <c:pt idx="1046">
                  <c:v>1047.0</c:v>
                </c:pt>
                <c:pt idx="1047">
                  <c:v>1048.0</c:v>
                </c:pt>
                <c:pt idx="1048">
                  <c:v>1049.0</c:v>
                </c:pt>
                <c:pt idx="1049">
                  <c:v>1050.0</c:v>
                </c:pt>
                <c:pt idx="1050">
                  <c:v>1051.0</c:v>
                </c:pt>
                <c:pt idx="1051">
                  <c:v>1052.0</c:v>
                </c:pt>
                <c:pt idx="1052">
                  <c:v>1053.0</c:v>
                </c:pt>
                <c:pt idx="1053">
                  <c:v>1054.0</c:v>
                </c:pt>
                <c:pt idx="1054">
                  <c:v>1055.0</c:v>
                </c:pt>
                <c:pt idx="1055">
                  <c:v>1056.0</c:v>
                </c:pt>
                <c:pt idx="1056">
                  <c:v>1057.0</c:v>
                </c:pt>
                <c:pt idx="1057">
                  <c:v>1058.0</c:v>
                </c:pt>
                <c:pt idx="1058">
                  <c:v>1059.0</c:v>
                </c:pt>
                <c:pt idx="1059">
                  <c:v>1060.0</c:v>
                </c:pt>
                <c:pt idx="1060">
                  <c:v>1061.0</c:v>
                </c:pt>
                <c:pt idx="1061">
                  <c:v>1062.0</c:v>
                </c:pt>
                <c:pt idx="1062">
                  <c:v>1063.0</c:v>
                </c:pt>
                <c:pt idx="1063">
                  <c:v>1064.0</c:v>
                </c:pt>
                <c:pt idx="1064">
                  <c:v>1065.0</c:v>
                </c:pt>
                <c:pt idx="1065">
                  <c:v>1066.0</c:v>
                </c:pt>
                <c:pt idx="1066">
                  <c:v>1067.0</c:v>
                </c:pt>
                <c:pt idx="1067">
                  <c:v>1068.0</c:v>
                </c:pt>
                <c:pt idx="1068">
                  <c:v>1069.0</c:v>
                </c:pt>
                <c:pt idx="1069">
                  <c:v>1070.0</c:v>
                </c:pt>
                <c:pt idx="1070">
                  <c:v>1071.0</c:v>
                </c:pt>
                <c:pt idx="1071">
                  <c:v>1072.0</c:v>
                </c:pt>
                <c:pt idx="1072">
                  <c:v>1073.0</c:v>
                </c:pt>
                <c:pt idx="1073">
                  <c:v>1074.0</c:v>
                </c:pt>
                <c:pt idx="1074">
                  <c:v>1075.0</c:v>
                </c:pt>
                <c:pt idx="1075">
                  <c:v>1076.0</c:v>
                </c:pt>
                <c:pt idx="1076">
                  <c:v>1077.0</c:v>
                </c:pt>
                <c:pt idx="1077">
                  <c:v>1078.0</c:v>
                </c:pt>
                <c:pt idx="1078">
                  <c:v>1079.0</c:v>
                </c:pt>
                <c:pt idx="1079">
                  <c:v>1080.0</c:v>
                </c:pt>
                <c:pt idx="1080">
                  <c:v>1081.0</c:v>
                </c:pt>
                <c:pt idx="1081">
                  <c:v>1082.0</c:v>
                </c:pt>
                <c:pt idx="1082">
                  <c:v>1083.0</c:v>
                </c:pt>
                <c:pt idx="1083">
                  <c:v>1084.0</c:v>
                </c:pt>
                <c:pt idx="1084">
                  <c:v>1085.0</c:v>
                </c:pt>
                <c:pt idx="1085">
                  <c:v>1086.0</c:v>
                </c:pt>
                <c:pt idx="1086">
                  <c:v>1087.0</c:v>
                </c:pt>
                <c:pt idx="1087">
                  <c:v>1088.0</c:v>
                </c:pt>
                <c:pt idx="1088">
                  <c:v>1089.0</c:v>
                </c:pt>
                <c:pt idx="1089">
                  <c:v>1090.0</c:v>
                </c:pt>
                <c:pt idx="1090">
                  <c:v>1091.0</c:v>
                </c:pt>
                <c:pt idx="1091">
                  <c:v>1092.0</c:v>
                </c:pt>
                <c:pt idx="1092">
                  <c:v>1093.0</c:v>
                </c:pt>
                <c:pt idx="1093">
                  <c:v>1094.0</c:v>
                </c:pt>
                <c:pt idx="1094">
                  <c:v>1095.0</c:v>
                </c:pt>
                <c:pt idx="1095">
                  <c:v>1096.0</c:v>
                </c:pt>
                <c:pt idx="1096">
                  <c:v>1097.0</c:v>
                </c:pt>
                <c:pt idx="1097">
                  <c:v>1098.0</c:v>
                </c:pt>
                <c:pt idx="1098">
                  <c:v>1099.0</c:v>
                </c:pt>
                <c:pt idx="1099">
                  <c:v>1100.0</c:v>
                </c:pt>
                <c:pt idx="1100">
                  <c:v>1101.0</c:v>
                </c:pt>
                <c:pt idx="1101">
                  <c:v>1102.0</c:v>
                </c:pt>
                <c:pt idx="1102">
                  <c:v>1103.0</c:v>
                </c:pt>
                <c:pt idx="1103">
                  <c:v>1104.0</c:v>
                </c:pt>
                <c:pt idx="1104">
                  <c:v>1105.0</c:v>
                </c:pt>
                <c:pt idx="1105">
                  <c:v>1106.0</c:v>
                </c:pt>
                <c:pt idx="1106">
                  <c:v>1107.0</c:v>
                </c:pt>
                <c:pt idx="1107">
                  <c:v>1108.0</c:v>
                </c:pt>
                <c:pt idx="1108">
                  <c:v>1109.0</c:v>
                </c:pt>
                <c:pt idx="1109">
                  <c:v>1110.0</c:v>
                </c:pt>
                <c:pt idx="1110">
                  <c:v>1111.0</c:v>
                </c:pt>
                <c:pt idx="1111">
                  <c:v>1112.0</c:v>
                </c:pt>
                <c:pt idx="1112">
                  <c:v>1113.0</c:v>
                </c:pt>
                <c:pt idx="1113">
                  <c:v>1114.0</c:v>
                </c:pt>
                <c:pt idx="1114">
                  <c:v>1115.0</c:v>
                </c:pt>
                <c:pt idx="1115">
                  <c:v>1116.0</c:v>
                </c:pt>
                <c:pt idx="1116">
                  <c:v>1117.0</c:v>
                </c:pt>
                <c:pt idx="1117">
                  <c:v>1118.0</c:v>
                </c:pt>
                <c:pt idx="1118">
                  <c:v>1119.0</c:v>
                </c:pt>
                <c:pt idx="1119">
                  <c:v>1120.0</c:v>
                </c:pt>
                <c:pt idx="1120">
                  <c:v>1121.0</c:v>
                </c:pt>
                <c:pt idx="1121">
                  <c:v>1122.0</c:v>
                </c:pt>
                <c:pt idx="1122">
                  <c:v>1123.0</c:v>
                </c:pt>
                <c:pt idx="1123">
                  <c:v>1124.0</c:v>
                </c:pt>
                <c:pt idx="1124">
                  <c:v>1125.0</c:v>
                </c:pt>
                <c:pt idx="1125">
                  <c:v>1126.0</c:v>
                </c:pt>
                <c:pt idx="1126">
                  <c:v>1127.0</c:v>
                </c:pt>
                <c:pt idx="1127">
                  <c:v>1128.0</c:v>
                </c:pt>
                <c:pt idx="1128">
                  <c:v>1129.0</c:v>
                </c:pt>
                <c:pt idx="1129">
                  <c:v>1130.0</c:v>
                </c:pt>
                <c:pt idx="1130">
                  <c:v>1131.0</c:v>
                </c:pt>
                <c:pt idx="1131">
                  <c:v>1132.0</c:v>
                </c:pt>
                <c:pt idx="1132">
                  <c:v>1133.0</c:v>
                </c:pt>
                <c:pt idx="1133">
                  <c:v>1134.0</c:v>
                </c:pt>
                <c:pt idx="1134">
                  <c:v>1135.0</c:v>
                </c:pt>
                <c:pt idx="1135">
                  <c:v>1136.0</c:v>
                </c:pt>
                <c:pt idx="1136">
                  <c:v>1137.0</c:v>
                </c:pt>
                <c:pt idx="1137">
                  <c:v>1138.0</c:v>
                </c:pt>
                <c:pt idx="1138">
                  <c:v>1139.0</c:v>
                </c:pt>
                <c:pt idx="1139">
                  <c:v>1140.0</c:v>
                </c:pt>
                <c:pt idx="1140">
                  <c:v>1141.0</c:v>
                </c:pt>
                <c:pt idx="1141">
                  <c:v>1142.0</c:v>
                </c:pt>
                <c:pt idx="1142">
                  <c:v>1143.0</c:v>
                </c:pt>
                <c:pt idx="1143">
                  <c:v>1144.0</c:v>
                </c:pt>
                <c:pt idx="1144">
                  <c:v>1145.0</c:v>
                </c:pt>
                <c:pt idx="1145">
                  <c:v>1146.0</c:v>
                </c:pt>
                <c:pt idx="1146">
                  <c:v>1147.0</c:v>
                </c:pt>
                <c:pt idx="1147">
                  <c:v>1148.0</c:v>
                </c:pt>
                <c:pt idx="1148">
                  <c:v>1149.0</c:v>
                </c:pt>
                <c:pt idx="1149">
                  <c:v>1150.0</c:v>
                </c:pt>
                <c:pt idx="1150">
                  <c:v>1151.0</c:v>
                </c:pt>
                <c:pt idx="1151">
                  <c:v>1152.0</c:v>
                </c:pt>
                <c:pt idx="1152">
                  <c:v>1153.0</c:v>
                </c:pt>
                <c:pt idx="1153">
                  <c:v>1154.0</c:v>
                </c:pt>
                <c:pt idx="1154">
                  <c:v>1155.0</c:v>
                </c:pt>
                <c:pt idx="1155">
                  <c:v>1156.0</c:v>
                </c:pt>
                <c:pt idx="1156">
                  <c:v>1157.0</c:v>
                </c:pt>
                <c:pt idx="1157">
                  <c:v>1158.0</c:v>
                </c:pt>
                <c:pt idx="1158">
                  <c:v>1159.0</c:v>
                </c:pt>
                <c:pt idx="1159">
                  <c:v>1160.0</c:v>
                </c:pt>
                <c:pt idx="1160">
                  <c:v>1161.0</c:v>
                </c:pt>
                <c:pt idx="1161">
                  <c:v>1162.0</c:v>
                </c:pt>
                <c:pt idx="1162">
                  <c:v>1163.0</c:v>
                </c:pt>
                <c:pt idx="1163">
                  <c:v>1164.0</c:v>
                </c:pt>
                <c:pt idx="1164">
                  <c:v>1165.0</c:v>
                </c:pt>
                <c:pt idx="1165">
                  <c:v>1166.0</c:v>
                </c:pt>
                <c:pt idx="1166">
                  <c:v>1167.0</c:v>
                </c:pt>
                <c:pt idx="1167">
                  <c:v>1168.0</c:v>
                </c:pt>
                <c:pt idx="1168">
                  <c:v>1169.0</c:v>
                </c:pt>
                <c:pt idx="1169">
                  <c:v>1170.0</c:v>
                </c:pt>
                <c:pt idx="1170">
                  <c:v>1171.0</c:v>
                </c:pt>
                <c:pt idx="1171">
                  <c:v>1172.0</c:v>
                </c:pt>
                <c:pt idx="1172">
                  <c:v>1173.0</c:v>
                </c:pt>
                <c:pt idx="1173">
                  <c:v>1174.0</c:v>
                </c:pt>
                <c:pt idx="1174">
                  <c:v>1175.0</c:v>
                </c:pt>
                <c:pt idx="1175">
                  <c:v>1176.0</c:v>
                </c:pt>
                <c:pt idx="1176">
                  <c:v>1177.0</c:v>
                </c:pt>
                <c:pt idx="1177">
                  <c:v>1178.0</c:v>
                </c:pt>
                <c:pt idx="1178">
                  <c:v>1179.0</c:v>
                </c:pt>
                <c:pt idx="1179">
                  <c:v>1180.0</c:v>
                </c:pt>
                <c:pt idx="1180">
                  <c:v>1181.0</c:v>
                </c:pt>
                <c:pt idx="1181">
                  <c:v>1182.0</c:v>
                </c:pt>
                <c:pt idx="1182">
                  <c:v>1183.0</c:v>
                </c:pt>
                <c:pt idx="1183">
                  <c:v>1184.0</c:v>
                </c:pt>
                <c:pt idx="1184">
                  <c:v>1185.0</c:v>
                </c:pt>
                <c:pt idx="1185">
                  <c:v>1186.0</c:v>
                </c:pt>
                <c:pt idx="1186">
                  <c:v>1187.0</c:v>
                </c:pt>
                <c:pt idx="1187">
                  <c:v>1188.0</c:v>
                </c:pt>
                <c:pt idx="1188">
                  <c:v>1189.0</c:v>
                </c:pt>
                <c:pt idx="1189">
                  <c:v>1190.0</c:v>
                </c:pt>
                <c:pt idx="1190">
                  <c:v>1191.0</c:v>
                </c:pt>
                <c:pt idx="1191">
                  <c:v>1192.0</c:v>
                </c:pt>
                <c:pt idx="1192">
                  <c:v>1193.0</c:v>
                </c:pt>
                <c:pt idx="1193">
                  <c:v>1194.0</c:v>
                </c:pt>
                <c:pt idx="1194">
                  <c:v>1195.0</c:v>
                </c:pt>
                <c:pt idx="1195">
                  <c:v>1196.0</c:v>
                </c:pt>
                <c:pt idx="1196">
                  <c:v>1197.0</c:v>
                </c:pt>
                <c:pt idx="1197">
                  <c:v>1198.0</c:v>
                </c:pt>
                <c:pt idx="1198">
                  <c:v>1199.0</c:v>
                </c:pt>
                <c:pt idx="1199">
                  <c:v>1200.0</c:v>
                </c:pt>
                <c:pt idx="1200">
                  <c:v>1201.0</c:v>
                </c:pt>
                <c:pt idx="1201">
                  <c:v>1202.0</c:v>
                </c:pt>
                <c:pt idx="1202">
                  <c:v>1203.0</c:v>
                </c:pt>
                <c:pt idx="1203">
                  <c:v>1204.0</c:v>
                </c:pt>
                <c:pt idx="1204">
                  <c:v>1205.0</c:v>
                </c:pt>
                <c:pt idx="1205">
                  <c:v>1206.0</c:v>
                </c:pt>
                <c:pt idx="1206">
                  <c:v>1207.0</c:v>
                </c:pt>
                <c:pt idx="1207">
                  <c:v>1208.0</c:v>
                </c:pt>
                <c:pt idx="1208">
                  <c:v>1209.0</c:v>
                </c:pt>
                <c:pt idx="1209">
                  <c:v>1210.0</c:v>
                </c:pt>
                <c:pt idx="1210">
                  <c:v>1211.0</c:v>
                </c:pt>
                <c:pt idx="1211">
                  <c:v>1212.0</c:v>
                </c:pt>
                <c:pt idx="1212">
                  <c:v>1213.0</c:v>
                </c:pt>
                <c:pt idx="1213">
                  <c:v>1214.0</c:v>
                </c:pt>
                <c:pt idx="1214">
                  <c:v>1215.0</c:v>
                </c:pt>
                <c:pt idx="1215">
                  <c:v>1216.0</c:v>
                </c:pt>
                <c:pt idx="1216">
                  <c:v>1217.0</c:v>
                </c:pt>
                <c:pt idx="1217">
                  <c:v>1218.0</c:v>
                </c:pt>
                <c:pt idx="1218">
                  <c:v>1219.0</c:v>
                </c:pt>
                <c:pt idx="1219">
                  <c:v>1220.0</c:v>
                </c:pt>
                <c:pt idx="1220">
                  <c:v>1221.0</c:v>
                </c:pt>
                <c:pt idx="1221">
                  <c:v>1222.0</c:v>
                </c:pt>
                <c:pt idx="1222">
                  <c:v>1223.0</c:v>
                </c:pt>
                <c:pt idx="1223">
                  <c:v>1224.0</c:v>
                </c:pt>
                <c:pt idx="1224">
                  <c:v>1225.0</c:v>
                </c:pt>
                <c:pt idx="1225">
                  <c:v>1226.0</c:v>
                </c:pt>
                <c:pt idx="1226">
                  <c:v>1227.0</c:v>
                </c:pt>
                <c:pt idx="1227">
                  <c:v>1228.0</c:v>
                </c:pt>
                <c:pt idx="1228">
                  <c:v>1229.0</c:v>
                </c:pt>
                <c:pt idx="1229">
                  <c:v>1230.0</c:v>
                </c:pt>
                <c:pt idx="1230">
                  <c:v>1231.0</c:v>
                </c:pt>
                <c:pt idx="1231">
                  <c:v>1232.0</c:v>
                </c:pt>
                <c:pt idx="1232">
                  <c:v>1233.0</c:v>
                </c:pt>
                <c:pt idx="1233">
                  <c:v>1234.0</c:v>
                </c:pt>
                <c:pt idx="1234">
                  <c:v>1235.0</c:v>
                </c:pt>
                <c:pt idx="1235">
                  <c:v>1236.0</c:v>
                </c:pt>
                <c:pt idx="1236">
                  <c:v>1237.0</c:v>
                </c:pt>
                <c:pt idx="1237">
                  <c:v>1238.0</c:v>
                </c:pt>
                <c:pt idx="1238">
                  <c:v>1239.0</c:v>
                </c:pt>
                <c:pt idx="1239">
                  <c:v>1240.0</c:v>
                </c:pt>
                <c:pt idx="1240">
                  <c:v>1241.0</c:v>
                </c:pt>
                <c:pt idx="1241">
                  <c:v>1242.0</c:v>
                </c:pt>
                <c:pt idx="1242">
                  <c:v>1243.0</c:v>
                </c:pt>
                <c:pt idx="1243">
                  <c:v>1244.0</c:v>
                </c:pt>
                <c:pt idx="1244">
                  <c:v>1245.0</c:v>
                </c:pt>
                <c:pt idx="1245">
                  <c:v>1246.0</c:v>
                </c:pt>
                <c:pt idx="1246">
                  <c:v>1247.0</c:v>
                </c:pt>
                <c:pt idx="1247">
                  <c:v>1248.0</c:v>
                </c:pt>
                <c:pt idx="1248">
                  <c:v>1249.0</c:v>
                </c:pt>
                <c:pt idx="1249">
                  <c:v>1250.0</c:v>
                </c:pt>
                <c:pt idx="1250">
                  <c:v>1251.0</c:v>
                </c:pt>
                <c:pt idx="1251">
                  <c:v>1252.0</c:v>
                </c:pt>
                <c:pt idx="1252">
                  <c:v>1253.0</c:v>
                </c:pt>
                <c:pt idx="1253">
                  <c:v>1254.0</c:v>
                </c:pt>
                <c:pt idx="1254">
                  <c:v>1255.0</c:v>
                </c:pt>
                <c:pt idx="1255">
                  <c:v>1256.0</c:v>
                </c:pt>
                <c:pt idx="1256">
                  <c:v>1257.0</c:v>
                </c:pt>
                <c:pt idx="1257">
                  <c:v>1258.0</c:v>
                </c:pt>
                <c:pt idx="1258">
                  <c:v>1259.0</c:v>
                </c:pt>
                <c:pt idx="1259">
                  <c:v>1260.0</c:v>
                </c:pt>
                <c:pt idx="1260">
                  <c:v>1261.0</c:v>
                </c:pt>
                <c:pt idx="1261">
                  <c:v>1262.0</c:v>
                </c:pt>
                <c:pt idx="1262">
                  <c:v>1263.0</c:v>
                </c:pt>
                <c:pt idx="1263">
                  <c:v>1264.0</c:v>
                </c:pt>
                <c:pt idx="1264">
                  <c:v>1265.0</c:v>
                </c:pt>
                <c:pt idx="1265">
                  <c:v>1266.0</c:v>
                </c:pt>
                <c:pt idx="1266">
                  <c:v>1267.0</c:v>
                </c:pt>
                <c:pt idx="1267">
                  <c:v>1268.0</c:v>
                </c:pt>
                <c:pt idx="1268">
                  <c:v>1269.0</c:v>
                </c:pt>
                <c:pt idx="1269">
                  <c:v>1270.0</c:v>
                </c:pt>
                <c:pt idx="1270">
                  <c:v>1271.0</c:v>
                </c:pt>
                <c:pt idx="1271">
                  <c:v>1272.0</c:v>
                </c:pt>
                <c:pt idx="1272">
                  <c:v>1273.0</c:v>
                </c:pt>
                <c:pt idx="1273">
                  <c:v>1274.0</c:v>
                </c:pt>
                <c:pt idx="1274">
                  <c:v>1275.0</c:v>
                </c:pt>
                <c:pt idx="1275">
                  <c:v>1276.0</c:v>
                </c:pt>
                <c:pt idx="1276">
                  <c:v>1277.0</c:v>
                </c:pt>
                <c:pt idx="1277">
                  <c:v>1278.0</c:v>
                </c:pt>
                <c:pt idx="1278">
                  <c:v>1279.0</c:v>
                </c:pt>
                <c:pt idx="1279">
                  <c:v>1280.0</c:v>
                </c:pt>
                <c:pt idx="1280">
                  <c:v>1281.0</c:v>
                </c:pt>
                <c:pt idx="1281">
                  <c:v>1282.0</c:v>
                </c:pt>
                <c:pt idx="1282">
                  <c:v>1283.0</c:v>
                </c:pt>
                <c:pt idx="1283">
                  <c:v>1284.0</c:v>
                </c:pt>
                <c:pt idx="1284">
                  <c:v>1285.0</c:v>
                </c:pt>
                <c:pt idx="1285">
                  <c:v>1286.0</c:v>
                </c:pt>
                <c:pt idx="1286">
                  <c:v>1287.0</c:v>
                </c:pt>
                <c:pt idx="1287">
                  <c:v>1288.0</c:v>
                </c:pt>
                <c:pt idx="1288">
                  <c:v>1289.0</c:v>
                </c:pt>
                <c:pt idx="1289">
                  <c:v>1290.0</c:v>
                </c:pt>
                <c:pt idx="1290">
                  <c:v>1291.0</c:v>
                </c:pt>
                <c:pt idx="1291">
                  <c:v>1292.0</c:v>
                </c:pt>
                <c:pt idx="1292">
                  <c:v>1293.0</c:v>
                </c:pt>
                <c:pt idx="1293">
                  <c:v>1294.0</c:v>
                </c:pt>
                <c:pt idx="1294">
                  <c:v>1295.0</c:v>
                </c:pt>
                <c:pt idx="1295">
                  <c:v>1296.0</c:v>
                </c:pt>
                <c:pt idx="1296">
                  <c:v>1297.0</c:v>
                </c:pt>
                <c:pt idx="1297">
                  <c:v>1298.0</c:v>
                </c:pt>
                <c:pt idx="1298">
                  <c:v>1299.0</c:v>
                </c:pt>
                <c:pt idx="1299">
                  <c:v>1300.0</c:v>
                </c:pt>
                <c:pt idx="1300">
                  <c:v>1301.0</c:v>
                </c:pt>
                <c:pt idx="1301">
                  <c:v>1302.0</c:v>
                </c:pt>
                <c:pt idx="1302">
                  <c:v>1303.0</c:v>
                </c:pt>
                <c:pt idx="1303">
                  <c:v>1304.0</c:v>
                </c:pt>
                <c:pt idx="1304">
                  <c:v>1305.0</c:v>
                </c:pt>
                <c:pt idx="1305">
                  <c:v>1306.0</c:v>
                </c:pt>
                <c:pt idx="1306">
                  <c:v>1307.0</c:v>
                </c:pt>
                <c:pt idx="1307">
                  <c:v>1308.0</c:v>
                </c:pt>
                <c:pt idx="1308">
                  <c:v>1309.0</c:v>
                </c:pt>
                <c:pt idx="1309">
                  <c:v>1310.0</c:v>
                </c:pt>
                <c:pt idx="1310">
                  <c:v>1311.0</c:v>
                </c:pt>
                <c:pt idx="1311">
                  <c:v>1312.0</c:v>
                </c:pt>
                <c:pt idx="1312">
                  <c:v>1313.0</c:v>
                </c:pt>
                <c:pt idx="1313">
                  <c:v>1314.0</c:v>
                </c:pt>
                <c:pt idx="1314">
                  <c:v>1315.0</c:v>
                </c:pt>
                <c:pt idx="1315">
                  <c:v>1316.0</c:v>
                </c:pt>
                <c:pt idx="1316">
                  <c:v>1317.0</c:v>
                </c:pt>
                <c:pt idx="1317">
                  <c:v>1318.0</c:v>
                </c:pt>
                <c:pt idx="1318">
                  <c:v>1319.0</c:v>
                </c:pt>
                <c:pt idx="1319">
                  <c:v>1320.0</c:v>
                </c:pt>
                <c:pt idx="1320">
                  <c:v>1321.0</c:v>
                </c:pt>
                <c:pt idx="1321">
                  <c:v>1322.0</c:v>
                </c:pt>
                <c:pt idx="1322">
                  <c:v>1323.0</c:v>
                </c:pt>
                <c:pt idx="1323">
                  <c:v>1324.0</c:v>
                </c:pt>
                <c:pt idx="1324">
                  <c:v>1325.0</c:v>
                </c:pt>
                <c:pt idx="1325">
                  <c:v>1326.0</c:v>
                </c:pt>
                <c:pt idx="1326">
                  <c:v>1327.0</c:v>
                </c:pt>
                <c:pt idx="1327">
                  <c:v>1328.0</c:v>
                </c:pt>
                <c:pt idx="1328">
                  <c:v>1329.0</c:v>
                </c:pt>
                <c:pt idx="1329">
                  <c:v>1330.0</c:v>
                </c:pt>
                <c:pt idx="1330">
                  <c:v>1331.0</c:v>
                </c:pt>
                <c:pt idx="1331">
                  <c:v>1332.0</c:v>
                </c:pt>
                <c:pt idx="1332">
                  <c:v>1333.0</c:v>
                </c:pt>
                <c:pt idx="1333">
                  <c:v>1334.0</c:v>
                </c:pt>
                <c:pt idx="1334">
                  <c:v>1335.0</c:v>
                </c:pt>
                <c:pt idx="1335">
                  <c:v>1336.0</c:v>
                </c:pt>
                <c:pt idx="1336">
                  <c:v>1337.0</c:v>
                </c:pt>
                <c:pt idx="1337">
                  <c:v>1338.0</c:v>
                </c:pt>
                <c:pt idx="1338">
                  <c:v>1339.0</c:v>
                </c:pt>
                <c:pt idx="1339">
                  <c:v>1340.0</c:v>
                </c:pt>
                <c:pt idx="1340">
                  <c:v>1341.0</c:v>
                </c:pt>
                <c:pt idx="1341">
                  <c:v>1342.0</c:v>
                </c:pt>
                <c:pt idx="1342">
                  <c:v>1343.0</c:v>
                </c:pt>
                <c:pt idx="1343">
                  <c:v>1344.0</c:v>
                </c:pt>
                <c:pt idx="1344">
                  <c:v>1345.0</c:v>
                </c:pt>
                <c:pt idx="1345">
                  <c:v>1346.0</c:v>
                </c:pt>
                <c:pt idx="1346">
                  <c:v>1347.0</c:v>
                </c:pt>
                <c:pt idx="1347">
                  <c:v>1348.0</c:v>
                </c:pt>
                <c:pt idx="1348">
                  <c:v>1349.0</c:v>
                </c:pt>
                <c:pt idx="1349">
                  <c:v>1350.0</c:v>
                </c:pt>
                <c:pt idx="1350">
                  <c:v>1351.0</c:v>
                </c:pt>
                <c:pt idx="1351">
                  <c:v>1352.0</c:v>
                </c:pt>
                <c:pt idx="1352">
                  <c:v>1353.0</c:v>
                </c:pt>
                <c:pt idx="1353">
                  <c:v>1354.0</c:v>
                </c:pt>
                <c:pt idx="1354">
                  <c:v>1355.0</c:v>
                </c:pt>
                <c:pt idx="1355">
                  <c:v>1356.0</c:v>
                </c:pt>
                <c:pt idx="1356">
                  <c:v>1357.0</c:v>
                </c:pt>
                <c:pt idx="1357">
                  <c:v>1358.0</c:v>
                </c:pt>
                <c:pt idx="1358">
                  <c:v>1359.0</c:v>
                </c:pt>
                <c:pt idx="1359">
                  <c:v>1360.0</c:v>
                </c:pt>
                <c:pt idx="1360">
                  <c:v>1361.0</c:v>
                </c:pt>
                <c:pt idx="1361">
                  <c:v>1362.0</c:v>
                </c:pt>
                <c:pt idx="1362">
                  <c:v>1363.0</c:v>
                </c:pt>
                <c:pt idx="1363">
                  <c:v>1364.0</c:v>
                </c:pt>
                <c:pt idx="1364">
                  <c:v>1365.0</c:v>
                </c:pt>
                <c:pt idx="1365">
                  <c:v>1366.0</c:v>
                </c:pt>
                <c:pt idx="1366">
                  <c:v>1367.0</c:v>
                </c:pt>
                <c:pt idx="1367">
                  <c:v>1368.0</c:v>
                </c:pt>
                <c:pt idx="1368">
                  <c:v>1369.0</c:v>
                </c:pt>
                <c:pt idx="1369">
                  <c:v>1370.0</c:v>
                </c:pt>
                <c:pt idx="1370">
                  <c:v>1371.0</c:v>
                </c:pt>
                <c:pt idx="1371">
                  <c:v>1372.0</c:v>
                </c:pt>
                <c:pt idx="1372">
                  <c:v>1373.0</c:v>
                </c:pt>
                <c:pt idx="1373">
                  <c:v>1374.0</c:v>
                </c:pt>
                <c:pt idx="1374">
                  <c:v>1375.0</c:v>
                </c:pt>
                <c:pt idx="1375">
                  <c:v>1376.0</c:v>
                </c:pt>
                <c:pt idx="1376">
                  <c:v>1377.0</c:v>
                </c:pt>
                <c:pt idx="1377">
                  <c:v>1378.0</c:v>
                </c:pt>
                <c:pt idx="1378">
                  <c:v>1379.0</c:v>
                </c:pt>
                <c:pt idx="1379">
                  <c:v>1380.0</c:v>
                </c:pt>
                <c:pt idx="1380">
                  <c:v>1381.0</c:v>
                </c:pt>
                <c:pt idx="1381">
                  <c:v>1382.0</c:v>
                </c:pt>
                <c:pt idx="1382">
                  <c:v>1383.0</c:v>
                </c:pt>
                <c:pt idx="1383">
                  <c:v>1384.0</c:v>
                </c:pt>
                <c:pt idx="1384">
                  <c:v>1385.0</c:v>
                </c:pt>
                <c:pt idx="1385">
                  <c:v>1386.0</c:v>
                </c:pt>
                <c:pt idx="1386">
                  <c:v>1387.0</c:v>
                </c:pt>
                <c:pt idx="1387">
                  <c:v>1388.0</c:v>
                </c:pt>
                <c:pt idx="1388">
                  <c:v>1389.0</c:v>
                </c:pt>
                <c:pt idx="1389">
                  <c:v>1390.0</c:v>
                </c:pt>
                <c:pt idx="1390">
                  <c:v>1391.0</c:v>
                </c:pt>
                <c:pt idx="1391">
                  <c:v>1392.0</c:v>
                </c:pt>
                <c:pt idx="1392">
                  <c:v>1393.0</c:v>
                </c:pt>
                <c:pt idx="1393">
                  <c:v>1394.0</c:v>
                </c:pt>
                <c:pt idx="1394">
                  <c:v>1395.0</c:v>
                </c:pt>
                <c:pt idx="1395">
                  <c:v>1396.0</c:v>
                </c:pt>
                <c:pt idx="1396">
                  <c:v>1397.0</c:v>
                </c:pt>
                <c:pt idx="1397">
                  <c:v>1398.0</c:v>
                </c:pt>
                <c:pt idx="1398">
                  <c:v>1399.0</c:v>
                </c:pt>
                <c:pt idx="1399">
                  <c:v>1400.0</c:v>
                </c:pt>
                <c:pt idx="1400">
                  <c:v>1401.0</c:v>
                </c:pt>
                <c:pt idx="1401">
                  <c:v>1402.0</c:v>
                </c:pt>
                <c:pt idx="1402">
                  <c:v>1403.0</c:v>
                </c:pt>
                <c:pt idx="1403">
                  <c:v>1404.0</c:v>
                </c:pt>
                <c:pt idx="1404">
                  <c:v>1405.0</c:v>
                </c:pt>
                <c:pt idx="1405">
                  <c:v>1406.0</c:v>
                </c:pt>
                <c:pt idx="1406">
                  <c:v>1407.0</c:v>
                </c:pt>
                <c:pt idx="1407">
                  <c:v>1408.0</c:v>
                </c:pt>
                <c:pt idx="1408">
                  <c:v>1409.0</c:v>
                </c:pt>
                <c:pt idx="1409">
                  <c:v>1410.0</c:v>
                </c:pt>
                <c:pt idx="1410">
                  <c:v>1411.0</c:v>
                </c:pt>
                <c:pt idx="1411">
                  <c:v>1412.0</c:v>
                </c:pt>
                <c:pt idx="1412">
                  <c:v>1413.0</c:v>
                </c:pt>
                <c:pt idx="1413">
                  <c:v>1414.0</c:v>
                </c:pt>
                <c:pt idx="1414">
                  <c:v>1415.0</c:v>
                </c:pt>
                <c:pt idx="1415">
                  <c:v>1416.0</c:v>
                </c:pt>
                <c:pt idx="1416">
                  <c:v>1417.0</c:v>
                </c:pt>
                <c:pt idx="1417">
                  <c:v>1418.0</c:v>
                </c:pt>
                <c:pt idx="1418">
                  <c:v>1419.0</c:v>
                </c:pt>
                <c:pt idx="1419">
                  <c:v>1420.0</c:v>
                </c:pt>
                <c:pt idx="1420">
                  <c:v>1421.0</c:v>
                </c:pt>
                <c:pt idx="1421">
                  <c:v>1422.0</c:v>
                </c:pt>
                <c:pt idx="1422">
                  <c:v>1423.0</c:v>
                </c:pt>
                <c:pt idx="1423">
                  <c:v>1424.0</c:v>
                </c:pt>
                <c:pt idx="1424">
                  <c:v>1425.0</c:v>
                </c:pt>
                <c:pt idx="1425">
                  <c:v>1426.0</c:v>
                </c:pt>
                <c:pt idx="1426">
                  <c:v>1427.0</c:v>
                </c:pt>
                <c:pt idx="1427">
                  <c:v>1428.0</c:v>
                </c:pt>
                <c:pt idx="1428">
                  <c:v>1429.0</c:v>
                </c:pt>
                <c:pt idx="1429">
                  <c:v>1430.0</c:v>
                </c:pt>
                <c:pt idx="1430">
                  <c:v>1431.0</c:v>
                </c:pt>
                <c:pt idx="1431">
                  <c:v>1432.0</c:v>
                </c:pt>
                <c:pt idx="1432">
                  <c:v>1433.0</c:v>
                </c:pt>
                <c:pt idx="1433">
                  <c:v>1434.0</c:v>
                </c:pt>
                <c:pt idx="1434">
                  <c:v>1435.0</c:v>
                </c:pt>
                <c:pt idx="1435">
                  <c:v>1436.0</c:v>
                </c:pt>
                <c:pt idx="1436">
                  <c:v>1437.0</c:v>
                </c:pt>
                <c:pt idx="1437">
                  <c:v>1438.0</c:v>
                </c:pt>
                <c:pt idx="1438">
                  <c:v>1439.0</c:v>
                </c:pt>
                <c:pt idx="1439">
                  <c:v>1440.0</c:v>
                </c:pt>
              </c:numCache>
            </c:numRef>
          </c:cat>
          <c:val>
            <c:numRef>
              <c:f>'Active Taxis'!$B$2:$B$1441</c:f>
              <c:numCache>
                <c:formatCode>General</c:formatCode>
                <c:ptCount val="1440"/>
                <c:pt idx="0">
                  <c:v>3.160354E6</c:v>
                </c:pt>
                <c:pt idx="1">
                  <c:v>3.154085E6</c:v>
                </c:pt>
                <c:pt idx="2">
                  <c:v>3.149074E6</c:v>
                </c:pt>
                <c:pt idx="3">
                  <c:v>3.145258E6</c:v>
                </c:pt>
                <c:pt idx="4">
                  <c:v>3.143233E6</c:v>
                </c:pt>
                <c:pt idx="5">
                  <c:v>3.141318E6</c:v>
                </c:pt>
                <c:pt idx="6">
                  <c:v>3.139373E6</c:v>
                </c:pt>
                <c:pt idx="7">
                  <c:v>3.139046E6</c:v>
                </c:pt>
                <c:pt idx="8">
                  <c:v>3.137336E6</c:v>
                </c:pt>
                <c:pt idx="9">
                  <c:v>3.134433E6</c:v>
                </c:pt>
                <c:pt idx="10">
                  <c:v>3.130987E6</c:v>
                </c:pt>
                <c:pt idx="11">
                  <c:v>3.125372E6</c:v>
                </c:pt>
                <c:pt idx="12">
                  <c:v>3.118048E6</c:v>
                </c:pt>
                <c:pt idx="13">
                  <c:v>3.109769E6</c:v>
                </c:pt>
                <c:pt idx="14">
                  <c:v>3.101093E6</c:v>
                </c:pt>
                <c:pt idx="15">
                  <c:v>3.091897E6</c:v>
                </c:pt>
                <c:pt idx="16">
                  <c:v>3.083301E6</c:v>
                </c:pt>
                <c:pt idx="17">
                  <c:v>3.074043E6</c:v>
                </c:pt>
                <c:pt idx="18">
                  <c:v>3.065189E6</c:v>
                </c:pt>
                <c:pt idx="19">
                  <c:v>3.05581E6</c:v>
                </c:pt>
                <c:pt idx="20">
                  <c:v>3.047406E6</c:v>
                </c:pt>
                <c:pt idx="21">
                  <c:v>3.039581E6</c:v>
                </c:pt>
                <c:pt idx="22">
                  <c:v>3.031585E6</c:v>
                </c:pt>
                <c:pt idx="23">
                  <c:v>3.024241E6</c:v>
                </c:pt>
                <c:pt idx="24">
                  <c:v>3.016731E6</c:v>
                </c:pt>
                <c:pt idx="25">
                  <c:v>3.009704E6</c:v>
                </c:pt>
                <c:pt idx="26">
                  <c:v>3.003043E6</c:v>
                </c:pt>
                <c:pt idx="27">
                  <c:v>2.996594E6</c:v>
                </c:pt>
                <c:pt idx="28">
                  <c:v>2.991009E6</c:v>
                </c:pt>
                <c:pt idx="29">
                  <c:v>2.985991E6</c:v>
                </c:pt>
                <c:pt idx="30">
                  <c:v>2.981668E6</c:v>
                </c:pt>
                <c:pt idx="31">
                  <c:v>2.978971E6</c:v>
                </c:pt>
                <c:pt idx="32">
                  <c:v>2.977131E6</c:v>
                </c:pt>
                <c:pt idx="33">
                  <c:v>2.976157E6</c:v>
                </c:pt>
                <c:pt idx="34">
                  <c:v>2.9759E6</c:v>
                </c:pt>
                <c:pt idx="35">
                  <c:v>2.976152E6</c:v>
                </c:pt>
                <c:pt idx="36">
                  <c:v>2.977087E6</c:v>
                </c:pt>
                <c:pt idx="37">
                  <c:v>2.97743E6</c:v>
                </c:pt>
                <c:pt idx="38">
                  <c:v>2.977399E6</c:v>
                </c:pt>
                <c:pt idx="39">
                  <c:v>2.976569E6</c:v>
                </c:pt>
                <c:pt idx="40">
                  <c:v>2.975535E6</c:v>
                </c:pt>
                <c:pt idx="41">
                  <c:v>2.973229E6</c:v>
                </c:pt>
                <c:pt idx="42">
                  <c:v>2.969805E6</c:v>
                </c:pt>
                <c:pt idx="43">
                  <c:v>2.964671E6</c:v>
                </c:pt>
                <c:pt idx="44">
                  <c:v>2.958969E6</c:v>
                </c:pt>
                <c:pt idx="45">
                  <c:v>2.952392E6</c:v>
                </c:pt>
                <c:pt idx="46">
                  <c:v>2.944983E6</c:v>
                </c:pt>
                <c:pt idx="47">
                  <c:v>2.937201E6</c:v>
                </c:pt>
                <c:pt idx="48">
                  <c:v>2.929212E6</c:v>
                </c:pt>
                <c:pt idx="49">
                  <c:v>2.920474E6</c:v>
                </c:pt>
                <c:pt idx="50">
                  <c:v>2.912513E6</c:v>
                </c:pt>
                <c:pt idx="51">
                  <c:v>2.903657E6</c:v>
                </c:pt>
                <c:pt idx="52">
                  <c:v>2.895768E6</c:v>
                </c:pt>
                <c:pt idx="53">
                  <c:v>2.888577E6</c:v>
                </c:pt>
                <c:pt idx="54">
                  <c:v>2.881205E6</c:v>
                </c:pt>
                <c:pt idx="55">
                  <c:v>2.874568E6</c:v>
                </c:pt>
                <c:pt idx="56">
                  <c:v>2.869677E6</c:v>
                </c:pt>
                <c:pt idx="57">
                  <c:v>2.866069E6</c:v>
                </c:pt>
                <c:pt idx="58">
                  <c:v>2.864569E6</c:v>
                </c:pt>
                <c:pt idx="59">
                  <c:v>2.864719E6</c:v>
                </c:pt>
                <c:pt idx="60">
                  <c:v>2.866933E6</c:v>
                </c:pt>
                <c:pt idx="61">
                  <c:v>2.872429E6</c:v>
                </c:pt>
                <c:pt idx="62">
                  <c:v>2.882222E6</c:v>
                </c:pt>
                <c:pt idx="63">
                  <c:v>2.894003E6</c:v>
                </c:pt>
                <c:pt idx="64">
                  <c:v>2.908123E6</c:v>
                </c:pt>
                <c:pt idx="65">
                  <c:v>2.92469E6</c:v>
                </c:pt>
                <c:pt idx="66">
                  <c:v>2.942166E6</c:v>
                </c:pt>
                <c:pt idx="67">
                  <c:v>2.960194E6</c:v>
                </c:pt>
                <c:pt idx="68">
                  <c:v>2.977115E6</c:v>
                </c:pt>
                <c:pt idx="69">
                  <c:v>2.991558E6</c:v>
                </c:pt>
                <c:pt idx="70">
                  <c:v>3.002159E6</c:v>
                </c:pt>
                <c:pt idx="71">
                  <c:v>3.009404E6</c:v>
                </c:pt>
                <c:pt idx="72">
                  <c:v>3.01327E6</c:v>
                </c:pt>
                <c:pt idx="73">
                  <c:v>3.012309E6</c:v>
                </c:pt>
                <c:pt idx="74">
                  <c:v>3.008762E6</c:v>
                </c:pt>
                <c:pt idx="75">
                  <c:v>3.002646E6</c:v>
                </c:pt>
                <c:pt idx="76">
                  <c:v>2.993803E6</c:v>
                </c:pt>
                <c:pt idx="77">
                  <c:v>2.983296E6</c:v>
                </c:pt>
                <c:pt idx="78">
                  <c:v>2.971691E6</c:v>
                </c:pt>
                <c:pt idx="79">
                  <c:v>2.959541E6</c:v>
                </c:pt>
                <c:pt idx="80">
                  <c:v>2.947677E6</c:v>
                </c:pt>
                <c:pt idx="81">
                  <c:v>2.935874E6</c:v>
                </c:pt>
                <c:pt idx="82">
                  <c:v>2.923779E6</c:v>
                </c:pt>
                <c:pt idx="83">
                  <c:v>2.912489E6</c:v>
                </c:pt>
                <c:pt idx="84">
                  <c:v>2.901712E6</c:v>
                </c:pt>
                <c:pt idx="85">
                  <c:v>2.891504E6</c:v>
                </c:pt>
                <c:pt idx="86">
                  <c:v>2.881591E6</c:v>
                </c:pt>
                <c:pt idx="87">
                  <c:v>2.872766E6</c:v>
                </c:pt>
                <c:pt idx="88">
                  <c:v>2.864079E6</c:v>
                </c:pt>
                <c:pt idx="89">
                  <c:v>2.855541E6</c:v>
                </c:pt>
                <c:pt idx="90">
                  <c:v>2.847594E6</c:v>
                </c:pt>
                <c:pt idx="91">
                  <c:v>2.839225E6</c:v>
                </c:pt>
                <c:pt idx="92">
                  <c:v>2.831915E6</c:v>
                </c:pt>
                <c:pt idx="93">
                  <c:v>2.824817E6</c:v>
                </c:pt>
                <c:pt idx="94">
                  <c:v>2.817604E6</c:v>
                </c:pt>
                <c:pt idx="95">
                  <c:v>2.809964E6</c:v>
                </c:pt>
                <c:pt idx="96">
                  <c:v>2.803386E6</c:v>
                </c:pt>
                <c:pt idx="97">
                  <c:v>2.796795E6</c:v>
                </c:pt>
                <c:pt idx="98">
                  <c:v>2.790552E6</c:v>
                </c:pt>
                <c:pt idx="99">
                  <c:v>2.784337E6</c:v>
                </c:pt>
                <c:pt idx="100">
                  <c:v>2.778109E6</c:v>
                </c:pt>
                <c:pt idx="101">
                  <c:v>2.772199E6</c:v>
                </c:pt>
                <c:pt idx="102">
                  <c:v>2.766689E6</c:v>
                </c:pt>
                <c:pt idx="103">
                  <c:v>2.761676E6</c:v>
                </c:pt>
                <c:pt idx="104">
                  <c:v>2.756114E6</c:v>
                </c:pt>
                <c:pt idx="105">
                  <c:v>2.751176E6</c:v>
                </c:pt>
                <c:pt idx="106">
                  <c:v>2.745805E6</c:v>
                </c:pt>
                <c:pt idx="107">
                  <c:v>2.741411E6</c:v>
                </c:pt>
                <c:pt idx="108">
                  <c:v>2.736237E6</c:v>
                </c:pt>
                <c:pt idx="109">
                  <c:v>2.731479E6</c:v>
                </c:pt>
                <c:pt idx="110">
                  <c:v>2.7271E6</c:v>
                </c:pt>
                <c:pt idx="111">
                  <c:v>2.722242E6</c:v>
                </c:pt>
                <c:pt idx="112">
                  <c:v>2.717211E6</c:v>
                </c:pt>
                <c:pt idx="113">
                  <c:v>2.712712E6</c:v>
                </c:pt>
                <c:pt idx="114">
                  <c:v>2.708512E6</c:v>
                </c:pt>
                <c:pt idx="115">
                  <c:v>2.705471E6</c:v>
                </c:pt>
                <c:pt idx="116">
                  <c:v>2.702345E6</c:v>
                </c:pt>
                <c:pt idx="117">
                  <c:v>2.70051E6</c:v>
                </c:pt>
                <c:pt idx="118">
                  <c:v>2.700586E6</c:v>
                </c:pt>
                <c:pt idx="119">
                  <c:v>2.702392E6</c:v>
                </c:pt>
                <c:pt idx="120">
                  <c:v>2.70662E6</c:v>
                </c:pt>
                <c:pt idx="121">
                  <c:v>2.713305E6</c:v>
                </c:pt>
                <c:pt idx="122">
                  <c:v>2.722151E6</c:v>
                </c:pt>
                <c:pt idx="123">
                  <c:v>2.733421E6</c:v>
                </c:pt>
                <c:pt idx="124">
                  <c:v>2.747686E6</c:v>
                </c:pt>
                <c:pt idx="125">
                  <c:v>2.763265E6</c:v>
                </c:pt>
                <c:pt idx="126">
                  <c:v>2.779269E6</c:v>
                </c:pt>
                <c:pt idx="127">
                  <c:v>2.795517E6</c:v>
                </c:pt>
                <c:pt idx="128">
                  <c:v>2.811074E6</c:v>
                </c:pt>
                <c:pt idx="129">
                  <c:v>2.82472E6</c:v>
                </c:pt>
                <c:pt idx="130">
                  <c:v>2.836264E6</c:v>
                </c:pt>
                <c:pt idx="131">
                  <c:v>2.844006E6</c:v>
                </c:pt>
                <c:pt idx="132">
                  <c:v>2.849121E6</c:v>
                </c:pt>
                <c:pt idx="133">
                  <c:v>2.850406E6</c:v>
                </c:pt>
                <c:pt idx="134">
                  <c:v>2.848827E6</c:v>
                </c:pt>
                <c:pt idx="135">
                  <c:v>2.844847E6</c:v>
                </c:pt>
                <c:pt idx="136">
                  <c:v>2.838945E6</c:v>
                </c:pt>
                <c:pt idx="137">
                  <c:v>2.83204E6</c:v>
                </c:pt>
                <c:pt idx="138">
                  <c:v>2.82421E6</c:v>
                </c:pt>
                <c:pt idx="139">
                  <c:v>2.815352E6</c:v>
                </c:pt>
                <c:pt idx="140">
                  <c:v>2.806513E6</c:v>
                </c:pt>
                <c:pt idx="141">
                  <c:v>2.797948E6</c:v>
                </c:pt>
                <c:pt idx="142">
                  <c:v>2.788554E6</c:v>
                </c:pt>
                <c:pt idx="143">
                  <c:v>2.780714E6</c:v>
                </c:pt>
                <c:pt idx="144">
                  <c:v>2.772779E6</c:v>
                </c:pt>
                <c:pt idx="145">
                  <c:v>2.765467E6</c:v>
                </c:pt>
                <c:pt idx="146">
                  <c:v>2.758627E6</c:v>
                </c:pt>
                <c:pt idx="147">
                  <c:v>2.752147E6</c:v>
                </c:pt>
                <c:pt idx="148">
                  <c:v>2.745669E6</c:v>
                </c:pt>
                <c:pt idx="149">
                  <c:v>2.73978E6</c:v>
                </c:pt>
                <c:pt idx="150">
                  <c:v>2.734029E6</c:v>
                </c:pt>
                <c:pt idx="151">
                  <c:v>2.72885E6</c:v>
                </c:pt>
                <c:pt idx="152">
                  <c:v>2.723806E6</c:v>
                </c:pt>
                <c:pt idx="153">
                  <c:v>2.718779E6</c:v>
                </c:pt>
                <c:pt idx="154">
                  <c:v>2.713374E6</c:v>
                </c:pt>
                <c:pt idx="155">
                  <c:v>2.708554E6</c:v>
                </c:pt>
                <c:pt idx="156">
                  <c:v>2.703818E6</c:v>
                </c:pt>
                <c:pt idx="157">
                  <c:v>2.699413E6</c:v>
                </c:pt>
                <c:pt idx="158">
                  <c:v>2.695328E6</c:v>
                </c:pt>
                <c:pt idx="159">
                  <c:v>2.691179E6</c:v>
                </c:pt>
                <c:pt idx="160">
                  <c:v>2.686712E6</c:v>
                </c:pt>
                <c:pt idx="161">
                  <c:v>2.682684E6</c:v>
                </c:pt>
                <c:pt idx="162">
                  <c:v>2.678099E6</c:v>
                </c:pt>
                <c:pt idx="163">
                  <c:v>2.674493E6</c:v>
                </c:pt>
                <c:pt idx="164">
                  <c:v>2.670477E6</c:v>
                </c:pt>
                <c:pt idx="165">
                  <c:v>2.666876E6</c:v>
                </c:pt>
                <c:pt idx="166">
                  <c:v>2.66318E6</c:v>
                </c:pt>
                <c:pt idx="167">
                  <c:v>2.658674E6</c:v>
                </c:pt>
                <c:pt idx="168">
                  <c:v>2.654222E6</c:v>
                </c:pt>
                <c:pt idx="169">
                  <c:v>2.649925E6</c:v>
                </c:pt>
                <c:pt idx="170">
                  <c:v>2.645722E6</c:v>
                </c:pt>
                <c:pt idx="171">
                  <c:v>2.641337E6</c:v>
                </c:pt>
                <c:pt idx="172">
                  <c:v>2.636808E6</c:v>
                </c:pt>
                <c:pt idx="173">
                  <c:v>2.632458E6</c:v>
                </c:pt>
                <c:pt idx="174">
                  <c:v>2.627913E6</c:v>
                </c:pt>
                <c:pt idx="175">
                  <c:v>2.622776E6</c:v>
                </c:pt>
                <c:pt idx="176">
                  <c:v>2.618164E6</c:v>
                </c:pt>
                <c:pt idx="177">
                  <c:v>2.613499E6</c:v>
                </c:pt>
                <c:pt idx="178">
                  <c:v>2.609323E6</c:v>
                </c:pt>
                <c:pt idx="179">
                  <c:v>2.604721E6</c:v>
                </c:pt>
                <c:pt idx="180">
                  <c:v>2.600217E6</c:v>
                </c:pt>
                <c:pt idx="181">
                  <c:v>2.595369E6</c:v>
                </c:pt>
                <c:pt idx="182">
                  <c:v>2.590462E6</c:v>
                </c:pt>
                <c:pt idx="183">
                  <c:v>2.585948E6</c:v>
                </c:pt>
                <c:pt idx="184">
                  <c:v>2.580798E6</c:v>
                </c:pt>
                <c:pt idx="185">
                  <c:v>2.575994E6</c:v>
                </c:pt>
                <c:pt idx="186">
                  <c:v>2.571705E6</c:v>
                </c:pt>
                <c:pt idx="187">
                  <c:v>2.567437E6</c:v>
                </c:pt>
                <c:pt idx="188">
                  <c:v>2.562903E6</c:v>
                </c:pt>
                <c:pt idx="189">
                  <c:v>2.558758E6</c:v>
                </c:pt>
                <c:pt idx="190">
                  <c:v>2.554826E6</c:v>
                </c:pt>
                <c:pt idx="191">
                  <c:v>2.550331E6</c:v>
                </c:pt>
                <c:pt idx="192">
                  <c:v>2.546317E6</c:v>
                </c:pt>
                <c:pt idx="193">
                  <c:v>2.542564E6</c:v>
                </c:pt>
                <c:pt idx="194">
                  <c:v>2.53868E6</c:v>
                </c:pt>
                <c:pt idx="195">
                  <c:v>2.534081E6</c:v>
                </c:pt>
                <c:pt idx="196">
                  <c:v>2.529911E6</c:v>
                </c:pt>
                <c:pt idx="197">
                  <c:v>2.526024E6</c:v>
                </c:pt>
                <c:pt idx="198">
                  <c:v>2.522443E6</c:v>
                </c:pt>
                <c:pt idx="199">
                  <c:v>2.518579E6</c:v>
                </c:pt>
                <c:pt idx="200">
                  <c:v>2.51462E6</c:v>
                </c:pt>
                <c:pt idx="201">
                  <c:v>2.511289E6</c:v>
                </c:pt>
                <c:pt idx="202">
                  <c:v>2.507793E6</c:v>
                </c:pt>
                <c:pt idx="203">
                  <c:v>2.504173E6</c:v>
                </c:pt>
                <c:pt idx="204">
                  <c:v>2.500401E6</c:v>
                </c:pt>
                <c:pt idx="205">
                  <c:v>2.49722E6</c:v>
                </c:pt>
                <c:pt idx="206">
                  <c:v>2.494036E6</c:v>
                </c:pt>
                <c:pt idx="207">
                  <c:v>2.490882E6</c:v>
                </c:pt>
                <c:pt idx="208">
                  <c:v>2.488442E6</c:v>
                </c:pt>
                <c:pt idx="209">
                  <c:v>2.485116E6</c:v>
                </c:pt>
                <c:pt idx="210">
                  <c:v>2.482207E6</c:v>
                </c:pt>
                <c:pt idx="211">
                  <c:v>2.479311E6</c:v>
                </c:pt>
                <c:pt idx="212">
                  <c:v>2.476918E6</c:v>
                </c:pt>
                <c:pt idx="213">
                  <c:v>2.474608E6</c:v>
                </c:pt>
                <c:pt idx="214">
                  <c:v>2.472554E6</c:v>
                </c:pt>
                <c:pt idx="215">
                  <c:v>2.469867E6</c:v>
                </c:pt>
                <c:pt idx="216">
                  <c:v>2.468206E6</c:v>
                </c:pt>
                <c:pt idx="217">
                  <c:v>2.465939E6</c:v>
                </c:pt>
                <c:pt idx="218">
                  <c:v>2.463663E6</c:v>
                </c:pt>
                <c:pt idx="219">
                  <c:v>2.462298E6</c:v>
                </c:pt>
                <c:pt idx="220">
                  <c:v>2.460752E6</c:v>
                </c:pt>
                <c:pt idx="221">
                  <c:v>2.459049E6</c:v>
                </c:pt>
                <c:pt idx="222">
                  <c:v>2.456939E6</c:v>
                </c:pt>
                <c:pt idx="223">
                  <c:v>2.455349E6</c:v>
                </c:pt>
                <c:pt idx="224">
                  <c:v>2.453731E6</c:v>
                </c:pt>
                <c:pt idx="225">
                  <c:v>2.452633E6</c:v>
                </c:pt>
                <c:pt idx="226">
                  <c:v>2.451336E6</c:v>
                </c:pt>
                <c:pt idx="227">
                  <c:v>2.45012E6</c:v>
                </c:pt>
                <c:pt idx="228">
                  <c:v>2.448378E6</c:v>
                </c:pt>
                <c:pt idx="229">
                  <c:v>2.446765E6</c:v>
                </c:pt>
                <c:pt idx="230">
                  <c:v>2.444726E6</c:v>
                </c:pt>
                <c:pt idx="231">
                  <c:v>2.443654E6</c:v>
                </c:pt>
                <c:pt idx="232">
                  <c:v>2.44197E6</c:v>
                </c:pt>
                <c:pt idx="233">
                  <c:v>2.440006E6</c:v>
                </c:pt>
                <c:pt idx="234">
                  <c:v>2.437876E6</c:v>
                </c:pt>
                <c:pt idx="235">
                  <c:v>2.436416E6</c:v>
                </c:pt>
                <c:pt idx="236">
                  <c:v>2.434956E6</c:v>
                </c:pt>
                <c:pt idx="237">
                  <c:v>2.432756E6</c:v>
                </c:pt>
                <c:pt idx="238">
                  <c:v>2.430929E6</c:v>
                </c:pt>
                <c:pt idx="239">
                  <c:v>2.429495E6</c:v>
                </c:pt>
                <c:pt idx="240">
                  <c:v>2.42761E6</c:v>
                </c:pt>
                <c:pt idx="241">
                  <c:v>2.425834E6</c:v>
                </c:pt>
                <c:pt idx="242">
                  <c:v>2.424258E6</c:v>
                </c:pt>
                <c:pt idx="243">
                  <c:v>2.422658E6</c:v>
                </c:pt>
                <c:pt idx="244">
                  <c:v>2.421113E6</c:v>
                </c:pt>
                <c:pt idx="245">
                  <c:v>2.41979E6</c:v>
                </c:pt>
                <c:pt idx="246">
                  <c:v>2.41818E6</c:v>
                </c:pt>
                <c:pt idx="247">
                  <c:v>2.416542E6</c:v>
                </c:pt>
                <c:pt idx="248">
                  <c:v>2.415311E6</c:v>
                </c:pt>
                <c:pt idx="249">
                  <c:v>2.413524E6</c:v>
                </c:pt>
                <c:pt idx="250">
                  <c:v>2.412778E6</c:v>
                </c:pt>
                <c:pt idx="251">
                  <c:v>2.411416E6</c:v>
                </c:pt>
                <c:pt idx="252">
                  <c:v>2.410741E6</c:v>
                </c:pt>
                <c:pt idx="253">
                  <c:v>2.40954E6</c:v>
                </c:pt>
                <c:pt idx="254">
                  <c:v>2.408243E6</c:v>
                </c:pt>
                <c:pt idx="255">
                  <c:v>2.407307E6</c:v>
                </c:pt>
                <c:pt idx="256">
                  <c:v>2.406391E6</c:v>
                </c:pt>
                <c:pt idx="257">
                  <c:v>2.40525E6</c:v>
                </c:pt>
                <c:pt idx="258">
                  <c:v>2.404712E6</c:v>
                </c:pt>
                <c:pt idx="259">
                  <c:v>2.404608E6</c:v>
                </c:pt>
                <c:pt idx="260">
                  <c:v>2.40438E6</c:v>
                </c:pt>
                <c:pt idx="261">
                  <c:v>2.40398E6</c:v>
                </c:pt>
                <c:pt idx="262">
                  <c:v>2.403667E6</c:v>
                </c:pt>
                <c:pt idx="263">
                  <c:v>2.404228E6</c:v>
                </c:pt>
                <c:pt idx="264">
                  <c:v>2.404234E6</c:v>
                </c:pt>
                <c:pt idx="265">
                  <c:v>2.403594E6</c:v>
                </c:pt>
                <c:pt idx="266">
                  <c:v>2.403637E6</c:v>
                </c:pt>
                <c:pt idx="267">
                  <c:v>2.40428E6</c:v>
                </c:pt>
                <c:pt idx="268">
                  <c:v>2.404617E6</c:v>
                </c:pt>
                <c:pt idx="269">
                  <c:v>2.40556E6</c:v>
                </c:pt>
                <c:pt idx="270">
                  <c:v>2.406557E6</c:v>
                </c:pt>
                <c:pt idx="271">
                  <c:v>2.407532E6</c:v>
                </c:pt>
                <c:pt idx="272">
                  <c:v>2.408484E6</c:v>
                </c:pt>
                <c:pt idx="273">
                  <c:v>2.409448E6</c:v>
                </c:pt>
                <c:pt idx="274">
                  <c:v>2.411076E6</c:v>
                </c:pt>
                <c:pt idx="275">
                  <c:v>2.412225E6</c:v>
                </c:pt>
                <c:pt idx="276">
                  <c:v>2.413783E6</c:v>
                </c:pt>
                <c:pt idx="277">
                  <c:v>2.415746E6</c:v>
                </c:pt>
                <c:pt idx="278">
                  <c:v>2.417418E6</c:v>
                </c:pt>
                <c:pt idx="279">
                  <c:v>2.419563E6</c:v>
                </c:pt>
                <c:pt idx="280">
                  <c:v>2.421683E6</c:v>
                </c:pt>
                <c:pt idx="281">
                  <c:v>2.423818E6</c:v>
                </c:pt>
                <c:pt idx="282">
                  <c:v>2.426377E6</c:v>
                </c:pt>
                <c:pt idx="283">
                  <c:v>2.428939E6</c:v>
                </c:pt>
                <c:pt idx="284">
                  <c:v>2.431857E6</c:v>
                </c:pt>
                <c:pt idx="285">
                  <c:v>2.434708E6</c:v>
                </c:pt>
                <c:pt idx="286">
                  <c:v>2.438003E6</c:v>
                </c:pt>
                <c:pt idx="287">
                  <c:v>2.44098E6</c:v>
                </c:pt>
                <c:pt idx="288">
                  <c:v>2.444406E6</c:v>
                </c:pt>
                <c:pt idx="289">
                  <c:v>2.448383E6</c:v>
                </c:pt>
                <c:pt idx="290">
                  <c:v>2.452511E6</c:v>
                </c:pt>
                <c:pt idx="291">
                  <c:v>2.456522E6</c:v>
                </c:pt>
                <c:pt idx="292">
                  <c:v>2.461056E6</c:v>
                </c:pt>
                <c:pt idx="293">
                  <c:v>2.465432E6</c:v>
                </c:pt>
                <c:pt idx="294">
                  <c:v>2.469714E6</c:v>
                </c:pt>
                <c:pt idx="295">
                  <c:v>2.474962E6</c:v>
                </c:pt>
                <c:pt idx="296">
                  <c:v>2.479865E6</c:v>
                </c:pt>
                <c:pt idx="297">
                  <c:v>2.485057E6</c:v>
                </c:pt>
                <c:pt idx="298">
                  <c:v>2.48986E6</c:v>
                </c:pt>
                <c:pt idx="299">
                  <c:v>2.495223E6</c:v>
                </c:pt>
                <c:pt idx="300">
                  <c:v>2.500547E6</c:v>
                </c:pt>
                <c:pt idx="301">
                  <c:v>2.505905E6</c:v>
                </c:pt>
                <c:pt idx="302">
                  <c:v>2.511766E6</c:v>
                </c:pt>
                <c:pt idx="303">
                  <c:v>2.517729E6</c:v>
                </c:pt>
                <c:pt idx="304">
                  <c:v>2.523632E6</c:v>
                </c:pt>
                <c:pt idx="305">
                  <c:v>2.529812E6</c:v>
                </c:pt>
                <c:pt idx="306">
                  <c:v>2.536362E6</c:v>
                </c:pt>
                <c:pt idx="307">
                  <c:v>2.543172E6</c:v>
                </c:pt>
                <c:pt idx="308">
                  <c:v>2.550382E6</c:v>
                </c:pt>
                <c:pt idx="309">
                  <c:v>2.557657E6</c:v>
                </c:pt>
                <c:pt idx="310">
                  <c:v>2.56487E6</c:v>
                </c:pt>
                <c:pt idx="311">
                  <c:v>2.571979E6</c:v>
                </c:pt>
                <c:pt idx="312">
                  <c:v>2.579668E6</c:v>
                </c:pt>
                <c:pt idx="313">
                  <c:v>2.58772E6</c:v>
                </c:pt>
                <c:pt idx="314">
                  <c:v>2.595855E6</c:v>
                </c:pt>
                <c:pt idx="315">
                  <c:v>2.603844E6</c:v>
                </c:pt>
                <c:pt idx="316">
                  <c:v>2.61249E6</c:v>
                </c:pt>
                <c:pt idx="317">
                  <c:v>2.621376E6</c:v>
                </c:pt>
                <c:pt idx="318">
                  <c:v>2.630558E6</c:v>
                </c:pt>
                <c:pt idx="319">
                  <c:v>2.639658E6</c:v>
                </c:pt>
                <c:pt idx="320">
                  <c:v>2.649329E6</c:v>
                </c:pt>
                <c:pt idx="321">
                  <c:v>2.658674E6</c:v>
                </c:pt>
                <c:pt idx="322">
                  <c:v>2.668145E6</c:v>
                </c:pt>
                <c:pt idx="323">
                  <c:v>2.678144E6</c:v>
                </c:pt>
                <c:pt idx="324">
                  <c:v>2.688465E6</c:v>
                </c:pt>
                <c:pt idx="325">
                  <c:v>2.699701E6</c:v>
                </c:pt>
                <c:pt idx="326">
                  <c:v>2.711123E6</c:v>
                </c:pt>
                <c:pt idx="327">
                  <c:v>2.722572E6</c:v>
                </c:pt>
                <c:pt idx="328">
                  <c:v>2.733912E6</c:v>
                </c:pt>
                <c:pt idx="329">
                  <c:v>2.745288E6</c:v>
                </c:pt>
                <c:pt idx="330">
                  <c:v>2.757236E6</c:v>
                </c:pt>
                <c:pt idx="331">
                  <c:v>2.769494E6</c:v>
                </c:pt>
                <c:pt idx="332">
                  <c:v>2.782311E6</c:v>
                </c:pt>
                <c:pt idx="333">
                  <c:v>2.795153E6</c:v>
                </c:pt>
                <c:pt idx="334">
                  <c:v>2.808619E6</c:v>
                </c:pt>
                <c:pt idx="335">
                  <c:v>2.822383E6</c:v>
                </c:pt>
                <c:pt idx="336">
                  <c:v>2.835761E6</c:v>
                </c:pt>
                <c:pt idx="337">
                  <c:v>2.849967E6</c:v>
                </c:pt>
                <c:pt idx="338">
                  <c:v>2.864288E6</c:v>
                </c:pt>
                <c:pt idx="339">
                  <c:v>2.879258E6</c:v>
                </c:pt>
                <c:pt idx="340">
                  <c:v>2.8943E6</c:v>
                </c:pt>
                <c:pt idx="341">
                  <c:v>2.91034E6</c:v>
                </c:pt>
                <c:pt idx="342">
                  <c:v>2.92678E6</c:v>
                </c:pt>
                <c:pt idx="343">
                  <c:v>2.943858E6</c:v>
                </c:pt>
                <c:pt idx="344">
                  <c:v>2.961583E6</c:v>
                </c:pt>
                <c:pt idx="345">
                  <c:v>2.979937E6</c:v>
                </c:pt>
                <c:pt idx="346">
                  <c:v>2.999143E6</c:v>
                </c:pt>
                <c:pt idx="347">
                  <c:v>3.018934E6</c:v>
                </c:pt>
                <c:pt idx="348">
                  <c:v>3.039459E6</c:v>
                </c:pt>
                <c:pt idx="349">
                  <c:v>3.059877E6</c:v>
                </c:pt>
                <c:pt idx="350">
                  <c:v>3.079981E6</c:v>
                </c:pt>
                <c:pt idx="351">
                  <c:v>3.100265E6</c:v>
                </c:pt>
                <c:pt idx="352">
                  <c:v>3.120999E6</c:v>
                </c:pt>
                <c:pt idx="353">
                  <c:v>3.141195E6</c:v>
                </c:pt>
                <c:pt idx="354">
                  <c:v>3.16195E6</c:v>
                </c:pt>
                <c:pt idx="355">
                  <c:v>3.182427E6</c:v>
                </c:pt>
                <c:pt idx="356">
                  <c:v>3.202921E6</c:v>
                </c:pt>
                <c:pt idx="357">
                  <c:v>3.222948E6</c:v>
                </c:pt>
                <c:pt idx="358">
                  <c:v>3.243543E6</c:v>
                </c:pt>
                <c:pt idx="359">
                  <c:v>3.263093E6</c:v>
                </c:pt>
                <c:pt idx="360">
                  <c:v>3.280866E6</c:v>
                </c:pt>
                <c:pt idx="361">
                  <c:v>3.29666E6</c:v>
                </c:pt>
                <c:pt idx="362">
                  <c:v>3.308674E6</c:v>
                </c:pt>
                <c:pt idx="363">
                  <c:v>3.316657E6</c:v>
                </c:pt>
                <c:pt idx="364">
                  <c:v>3.319656E6</c:v>
                </c:pt>
                <c:pt idx="365">
                  <c:v>3.317509E6</c:v>
                </c:pt>
                <c:pt idx="366">
                  <c:v>3.311665E6</c:v>
                </c:pt>
                <c:pt idx="367">
                  <c:v>3.302254E6</c:v>
                </c:pt>
                <c:pt idx="368">
                  <c:v>3.291523E6</c:v>
                </c:pt>
                <c:pt idx="369">
                  <c:v>3.282092E6</c:v>
                </c:pt>
                <c:pt idx="370">
                  <c:v>3.274903E6</c:v>
                </c:pt>
                <c:pt idx="371">
                  <c:v>3.27199E6</c:v>
                </c:pt>
                <c:pt idx="372">
                  <c:v>3.275391E6</c:v>
                </c:pt>
                <c:pt idx="373">
                  <c:v>3.284574E6</c:v>
                </c:pt>
                <c:pt idx="374">
                  <c:v>3.298566E6</c:v>
                </c:pt>
                <c:pt idx="375">
                  <c:v>3.316947E6</c:v>
                </c:pt>
                <c:pt idx="376">
                  <c:v>3.338733E6</c:v>
                </c:pt>
                <c:pt idx="377">
                  <c:v>3.362748E6</c:v>
                </c:pt>
                <c:pt idx="378">
                  <c:v>3.38847E6</c:v>
                </c:pt>
                <c:pt idx="379">
                  <c:v>3.415186E6</c:v>
                </c:pt>
                <c:pt idx="380">
                  <c:v>3.442937E6</c:v>
                </c:pt>
                <c:pt idx="381">
                  <c:v>3.470327E6</c:v>
                </c:pt>
                <c:pt idx="382">
                  <c:v>3.498672E6</c:v>
                </c:pt>
                <c:pt idx="383">
                  <c:v>3.527146E6</c:v>
                </c:pt>
                <c:pt idx="384">
                  <c:v>3.555778E6</c:v>
                </c:pt>
                <c:pt idx="385">
                  <c:v>3.584519E6</c:v>
                </c:pt>
                <c:pt idx="386">
                  <c:v>3.613557E6</c:v>
                </c:pt>
                <c:pt idx="387">
                  <c:v>3.643522E6</c:v>
                </c:pt>
                <c:pt idx="388">
                  <c:v>3.673073E6</c:v>
                </c:pt>
                <c:pt idx="389">
                  <c:v>3.701541E6</c:v>
                </c:pt>
                <c:pt idx="390">
                  <c:v>3.729E6</c:v>
                </c:pt>
                <c:pt idx="391">
                  <c:v>3.755066E6</c:v>
                </c:pt>
                <c:pt idx="392">
                  <c:v>3.777508E6</c:v>
                </c:pt>
                <c:pt idx="393">
                  <c:v>3.796052E6</c:v>
                </c:pt>
                <c:pt idx="394">
                  <c:v>3.810219E6</c:v>
                </c:pt>
                <c:pt idx="395">
                  <c:v>3.819234E6</c:v>
                </c:pt>
                <c:pt idx="396">
                  <c:v>3.824203E6</c:v>
                </c:pt>
                <c:pt idx="397">
                  <c:v>3.826273E6</c:v>
                </c:pt>
                <c:pt idx="398">
                  <c:v>3.827302E6</c:v>
                </c:pt>
                <c:pt idx="399">
                  <c:v>3.829502E6</c:v>
                </c:pt>
                <c:pt idx="400">
                  <c:v>3.835483E6</c:v>
                </c:pt>
                <c:pt idx="401">
                  <c:v>3.845895E6</c:v>
                </c:pt>
                <c:pt idx="402">
                  <c:v>3.862834E6</c:v>
                </c:pt>
                <c:pt idx="403">
                  <c:v>3.886268E6</c:v>
                </c:pt>
                <c:pt idx="404">
                  <c:v>3.914074E6</c:v>
                </c:pt>
                <c:pt idx="405">
                  <c:v>3.946948E6</c:v>
                </c:pt>
                <c:pt idx="406">
                  <c:v>3.982991E6</c:v>
                </c:pt>
                <c:pt idx="407">
                  <c:v>4.022166E6</c:v>
                </c:pt>
                <c:pt idx="408">
                  <c:v>4.063304E6</c:v>
                </c:pt>
                <c:pt idx="409">
                  <c:v>4.106161E6</c:v>
                </c:pt>
                <c:pt idx="410">
                  <c:v>4.149971E6</c:v>
                </c:pt>
                <c:pt idx="411">
                  <c:v>4.194108E6</c:v>
                </c:pt>
                <c:pt idx="412">
                  <c:v>4.239454E6</c:v>
                </c:pt>
                <c:pt idx="413">
                  <c:v>4.285308E6</c:v>
                </c:pt>
                <c:pt idx="414">
                  <c:v>4.331554E6</c:v>
                </c:pt>
                <c:pt idx="415">
                  <c:v>4.379443E6</c:v>
                </c:pt>
                <c:pt idx="416">
                  <c:v>4.42693E6</c:v>
                </c:pt>
                <c:pt idx="417">
                  <c:v>4.47494E6</c:v>
                </c:pt>
                <c:pt idx="418">
                  <c:v>4.523896E6</c:v>
                </c:pt>
                <c:pt idx="419">
                  <c:v>4.572514E6</c:v>
                </c:pt>
                <c:pt idx="420">
                  <c:v>4.619652E6</c:v>
                </c:pt>
                <c:pt idx="421">
                  <c:v>4.666061E6</c:v>
                </c:pt>
                <c:pt idx="422">
                  <c:v>4.709895E6</c:v>
                </c:pt>
                <c:pt idx="423">
                  <c:v>4.750401E6</c:v>
                </c:pt>
                <c:pt idx="424">
                  <c:v>4.786496E6</c:v>
                </c:pt>
                <c:pt idx="425">
                  <c:v>4.818511E6</c:v>
                </c:pt>
                <c:pt idx="426">
                  <c:v>4.846317E6</c:v>
                </c:pt>
                <c:pt idx="427">
                  <c:v>4.871839E6</c:v>
                </c:pt>
                <c:pt idx="428">
                  <c:v>4.897279E6</c:v>
                </c:pt>
                <c:pt idx="429">
                  <c:v>4.924318E6</c:v>
                </c:pt>
                <c:pt idx="430">
                  <c:v>4.955745E6</c:v>
                </c:pt>
                <c:pt idx="431">
                  <c:v>4.993797E6</c:v>
                </c:pt>
                <c:pt idx="432">
                  <c:v>5.040004E6</c:v>
                </c:pt>
                <c:pt idx="433">
                  <c:v>5.094589E6</c:v>
                </c:pt>
                <c:pt idx="434">
                  <c:v>5.157071E6</c:v>
                </c:pt>
                <c:pt idx="435">
                  <c:v>5.226664E6</c:v>
                </c:pt>
                <c:pt idx="436">
                  <c:v>5.3013E6</c:v>
                </c:pt>
                <c:pt idx="437">
                  <c:v>5.380222E6</c:v>
                </c:pt>
                <c:pt idx="438">
                  <c:v>5.462171E6</c:v>
                </c:pt>
                <c:pt idx="439">
                  <c:v>5.545947E6</c:v>
                </c:pt>
                <c:pt idx="440">
                  <c:v>5.630459E6</c:v>
                </c:pt>
                <c:pt idx="441">
                  <c:v>5.714954E6</c:v>
                </c:pt>
                <c:pt idx="442">
                  <c:v>5.799407E6</c:v>
                </c:pt>
                <c:pt idx="443">
                  <c:v>5.884236E6</c:v>
                </c:pt>
                <c:pt idx="444">
                  <c:v>5.968745E6</c:v>
                </c:pt>
                <c:pt idx="445">
                  <c:v>6.053275E6</c:v>
                </c:pt>
                <c:pt idx="446">
                  <c:v>6.137613E6</c:v>
                </c:pt>
                <c:pt idx="447">
                  <c:v>6.219692E6</c:v>
                </c:pt>
                <c:pt idx="448">
                  <c:v>6.299314E6</c:v>
                </c:pt>
                <c:pt idx="449">
                  <c:v>6.37102E6</c:v>
                </c:pt>
                <c:pt idx="450">
                  <c:v>6.427479E6</c:v>
                </c:pt>
                <c:pt idx="451">
                  <c:v>6.465413E6</c:v>
                </c:pt>
                <c:pt idx="452">
                  <c:v>6.477405E6</c:v>
                </c:pt>
                <c:pt idx="453">
                  <c:v>6.458447E6</c:v>
                </c:pt>
                <c:pt idx="454">
                  <c:v>6.401849E6</c:v>
                </c:pt>
                <c:pt idx="455">
                  <c:v>6.310224E6</c:v>
                </c:pt>
                <c:pt idx="456">
                  <c:v>6.187439E6</c:v>
                </c:pt>
                <c:pt idx="457">
                  <c:v>6.040164E6</c:v>
                </c:pt>
                <c:pt idx="458">
                  <c:v>5.881378E6</c:v>
                </c:pt>
                <c:pt idx="459">
                  <c:v>5.721634E6</c:v>
                </c:pt>
                <c:pt idx="460">
                  <c:v>5.569102E6</c:v>
                </c:pt>
                <c:pt idx="461">
                  <c:v>5.434679E6</c:v>
                </c:pt>
                <c:pt idx="462">
                  <c:v>5.322654E6</c:v>
                </c:pt>
                <c:pt idx="463">
                  <c:v>5.232641E6</c:v>
                </c:pt>
                <c:pt idx="464">
                  <c:v>5.153932E6</c:v>
                </c:pt>
                <c:pt idx="465">
                  <c:v>5.091458E6</c:v>
                </c:pt>
                <c:pt idx="466">
                  <c:v>5.040378E6</c:v>
                </c:pt>
                <c:pt idx="467">
                  <c:v>4.995122E6</c:v>
                </c:pt>
                <c:pt idx="468">
                  <c:v>4.949217E6</c:v>
                </c:pt>
                <c:pt idx="469">
                  <c:v>4.907221E6</c:v>
                </c:pt>
                <c:pt idx="470">
                  <c:v>4.894532E6</c:v>
                </c:pt>
                <c:pt idx="471">
                  <c:v>4.882347E6</c:v>
                </c:pt>
                <c:pt idx="472">
                  <c:v>4.88066E6</c:v>
                </c:pt>
                <c:pt idx="473">
                  <c:v>4.868994E6</c:v>
                </c:pt>
                <c:pt idx="474">
                  <c:v>4.848632E6</c:v>
                </c:pt>
                <c:pt idx="475">
                  <c:v>4.895108E6</c:v>
                </c:pt>
                <c:pt idx="476">
                  <c:v>4.939708E6</c:v>
                </c:pt>
                <c:pt idx="477">
                  <c:v>4.970432E6</c:v>
                </c:pt>
                <c:pt idx="478">
                  <c:v>4.980206E6</c:v>
                </c:pt>
                <c:pt idx="479">
                  <c:v>4.959451E6</c:v>
                </c:pt>
                <c:pt idx="480">
                  <c:v>4.932574E6</c:v>
                </c:pt>
                <c:pt idx="481">
                  <c:v>4.89765E6</c:v>
                </c:pt>
                <c:pt idx="482">
                  <c:v>4.843208E6</c:v>
                </c:pt>
                <c:pt idx="483">
                  <c:v>4.769072E6</c:v>
                </c:pt>
                <c:pt idx="484">
                  <c:v>4.67805E6</c:v>
                </c:pt>
                <c:pt idx="485">
                  <c:v>4.606268E6</c:v>
                </c:pt>
                <c:pt idx="486">
                  <c:v>4.532653E6</c:v>
                </c:pt>
                <c:pt idx="487">
                  <c:v>4.46497E6</c:v>
                </c:pt>
                <c:pt idx="488">
                  <c:v>4.386477E6</c:v>
                </c:pt>
                <c:pt idx="489">
                  <c:v>4.296489E6</c:v>
                </c:pt>
                <c:pt idx="490">
                  <c:v>4.278419E6</c:v>
                </c:pt>
                <c:pt idx="491">
                  <c:v>4.274381E6</c:v>
                </c:pt>
                <c:pt idx="492">
                  <c:v>4.271418E6</c:v>
                </c:pt>
                <c:pt idx="493">
                  <c:v>4.26246E6</c:v>
                </c:pt>
                <c:pt idx="494">
                  <c:v>4.236574E6</c:v>
                </c:pt>
                <c:pt idx="495">
                  <c:v>4.218321E6</c:v>
                </c:pt>
                <c:pt idx="496">
                  <c:v>4.210652E6</c:v>
                </c:pt>
                <c:pt idx="497">
                  <c:v>4.199371E6</c:v>
                </c:pt>
                <c:pt idx="498">
                  <c:v>4.182302E6</c:v>
                </c:pt>
                <c:pt idx="499">
                  <c:v>4.161216E6</c:v>
                </c:pt>
                <c:pt idx="500">
                  <c:v>4.166992E6</c:v>
                </c:pt>
                <c:pt idx="501">
                  <c:v>4.176308E6</c:v>
                </c:pt>
                <c:pt idx="502">
                  <c:v>4.201789E6</c:v>
                </c:pt>
                <c:pt idx="503">
                  <c:v>4.226052E6</c:v>
                </c:pt>
                <c:pt idx="504">
                  <c:v>4.248752E6</c:v>
                </c:pt>
                <c:pt idx="505">
                  <c:v>4.336799E6</c:v>
                </c:pt>
                <c:pt idx="506">
                  <c:v>4.421846E6</c:v>
                </c:pt>
                <c:pt idx="507">
                  <c:v>4.500266E6</c:v>
                </c:pt>
                <c:pt idx="508">
                  <c:v>4.566174E6</c:v>
                </c:pt>
                <c:pt idx="509">
                  <c:v>4.612805E6</c:v>
                </c:pt>
                <c:pt idx="510">
                  <c:v>4.626586E6</c:v>
                </c:pt>
                <c:pt idx="511">
                  <c:v>4.601402E6</c:v>
                </c:pt>
                <c:pt idx="512">
                  <c:v>4.527475E6</c:v>
                </c:pt>
                <c:pt idx="513">
                  <c:v>4.398472E6</c:v>
                </c:pt>
                <c:pt idx="514">
                  <c:v>4.219016E6</c:v>
                </c:pt>
                <c:pt idx="515">
                  <c:v>3.993934E6</c:v>
                </c:pt>
                <c:pt idx="516">
                  <c:v>3.738212E6</c:v>
                </c:pt>
                <c:pt idx="517">
                  <c:v>3.465177E6</c:v>
                </c:pt>
                <c:pt idx="518">
                  <c:v>3.191335E6</c:v>
                </c:pt>
                <c:pt idx="519">
                  <c:v>2.934148E6</c:v>
                </c:pt>
                <c:pt idx="520">
                  <c:v>2.710524E6</c:v>
                </c:pt>
                <c:pt idx="521">
                  <c:v>2.531059E6</c:v>
                </c:pt>
                <c:pt idx="522">
                  <c:v>2.403033E6</c:v>
                </c:pt>
                <c:pt idx="523">
                  <c:v>2.325974E6</c:v>
                </c:pt>
                <c:pt idx="524">
                  <c:v>2.293128E6</c:v>
                </c:pt>
                <c:pt idx="525">
                  <c:v>2.297895E6</c:v>
                </c:pt>
                <c:pt idx="526">
                  <c:v>2.332614E6</c:v>
                </c:pt>
                <c:pt idx="527">
                  <c:v>2.388399E6</c:v>
                </c:pt>
                <c:pt idx="528">
                  <c:v>2.457978E6</c:v>
                </c:pt>
                <c:pt idx="529">
                  <c:v>2.536178E6</c:v>
                </c:pt>
                <c:pt idx="530">
                  <c:v>2.617247E6</c:v>
                </c:pt>
                <c:pt idx="531">
                  <c:v>2.699007E6</c:v>
                </c:pt>
                <c:pt idx="532">
                  <c:v>2.781164E6</c:v>
                </c:pt>
                <c:pt idx="533">
                  <c:v>2.862516E6</c:v>
                </c:pt>
                <c:pt idx="534">
                  <c:v>2.941159E6</c:v>
                </c:pt>
                <c:pt idx="535">
                  <c:v>3.017299E6</c:v>
                </c:pt>
                <c:pt idx="536">
                  <c:v>3.089392E6</c:v>
                </c:pt>
                <c:pt idx="537">
                  <c:v>3.150561E6</c:v>
                </c:pt>
                <c:pt idx="538">
                  <c:v>3.198515E6</c:v>
                </c:pt>
                <c:pt idx="539">
                  <c:v>3.222752E6</c:v>
                </c:pt>
                <c:pt idx="540">
                  <c:v>3.20937E6</c:v>
                </c:pt>
                <c:pt idx="541">
                  <c:v>3.152413E6</c:v>
                </c:pt>
                <c:pt idx="542">
                  <c:v>3.039763E6</c:v>
                </c:pt>
                <c:pt idx="543">
                  <c:v>2.871628E6</c:v>
                </c:pt>
                <c:pt idx="544">
                  <c:v>2.646567E6</c:v>
                </c:pt>
                <c:pt idx="545">
                  <c:v>2.375334E6</c:v>
                </c:pt>
                <c:pt idx="546">
                  <c:v>2.068782E6</c:v>
                </c:pt>
                <c:pt idx="547">
                  <c:v>1.743944E6</c:v>
                </c:pt>
                <c:pt idx="548">
                  <c:v>1.415326E6</c:v>
                </c:pt>
                <c:pt idx="549">
                  <c:v>1.10188E6</c:v>
                </c:pt>
                <c:pt idx="550">
                  <c:v>819394.0</c:v>
                </c:pt>
                <c:pt idx="551">
                  <c:v>579211.0</c:v>
                </c:pt>
                <c:pt idx="552">
                  <c:v>387494.0</c:v>
                </c:pt>
                <c:pt idx="553">
                  <c:v>244228.0</c:v>
                </c:pt>
                <c:pt idx="554">
                  <c:v>142576.0</c:v>
                </c:pt>
                <c:pt idx="555">
                  <c:v>75286.0</c:v>
                </c:pt>
                <c:pt idx="556">
                  <c:v>34730.0</c:v>
                </c:pt>
                <c:pt idx="557">
                  <c:v>12928.0</c:v>
                </c:pt>
                <c:pt idx="558">
                  <c:v>3097.0</c:v>
                </c:pt>
                <c:pt idx="559">
                  <c:v>1874.0</c:v>
                </c:pt>
                <c:pt idx="560">
                  <c:v>4556.0</c:v>
                </c:pt>
                <c:pt idx="561">
                  <c:v>8774.0</c:v>
                </c:pt>
                <c:pt idx="562">
                  <c:v>16008.0</c:v>
                </c:pt>
                <c:pt idx="563">
                  <c:v>23450.0</c:v>
                </c:pt>
                <c:pt idx="564">
                  <c:v>30863.0</c:v>
                </c:pt>
                <c:pt idx="565">
                  <c:v>38591.0</c:v>
                </c:pt>
                <c:pt idx="566">
                  <c:v>46712.0</c:v>
                </c:pt>
                <c:pt idx="567">
                  <c:v>54890.0</c:v>
                </c:pt>
                <c:pt idx="568">
                  <c:v>63656.0</c:v>
                </c:pt>
                <c:pt idx="569">
                  <c:v>72467.0</c:v>
                </c:pt>
                <c:pt idx="570">
                  <c:v>81644.0</c:v>
                </c:pt>
                <c:pt idx="571">
                  <c:v>91320.0</c:v>
                </c:pt>
                <c:pt idx="572">
                  <c:v>101510.0</c:v>
                </c:pt>
                <c:pt idx="573">
                  <c:v>111874.0</c:v>
                </c:pt>
                <c:pt idx="574">
                  <c:v>122747.0</c:v>
                </c:pt>
                <c:pt idx="575">
                  <c:v>133946.0</c:v>
                </c:pt>
                <c:pt idx="576">
                  <c:v>145461.0</c:v>
                </c:pt>
                <c:pt idx="577">
                  <c:v>157336.0</c:v>
                </c:pt>
                <c:pt idx="578">
                  <c:v>169797.0</c:v>
                </c:pt>
                <c:pt idx="579">
                  <c:v>182858.0</c:v>
                </c:pt>
                <c:pt idx="580">
                  <c:v>196326.0</c:v>
                </c:pt>
                <c:pt idx="581">
                  <c:v>210431.0</c:v>
                </c:pt>
                <c:pt idx="582">
                  <c:v>225218.0</c:v>
                </c:pt>
                <c:pt idx="583">
                  <c:v>240571.0</c:v>
                </c:pt>
                <c:pt idx="584">
                  <c:v>256726.0</c:v>
                </c:pt>
                <c:pt idx="585">
                  <c:v>273794.0</c:v>
                </c:pt>
                <c:pt idx="586">
                  <c:v>291434.0</c:v>
                </c:pt>
                <c:pt idx="587">
                  <c:v>309663.0</c:v>
                </c:pt>
                <c:pt idx="588">
                  <c:v>328110.0</c:v>
                </c:pt>
                <c:pt idx="589">
                  <c:v>346966.0</c:v>
                </c:pt>
                <c:pt idx="590">
                  <c:v>366518.0</c:v>
                </c:pt>
                <c:pt idx="591">
                  <c:v>386119.0</c:v>
                </c:pt>
                <c:pt idx="592">
                  <c:v>405858.0</c:v>
                </c:pt>
                <c:pt idx="593">
                  <c:v>425662.0</c:v>
                </c:pt>
                <c:pt idx="594">
                  <c:v>445829.0</c:v>
                </c:pt>
                <c:pt idx="595">
                  <c:v>466111.0</c:v>
                </c:pt>
                <c:pt idx="596">
                  <c:v>486523.0</c:v>
                </c:pt>
                <c:pt idx="597">
                  <c:v>506426.0</c:v>
                </c:pt>
                <c:pt idx="598">
                  <c:v>525573.0</c:v>
                </c:pt>
                <c:pt idx="599">
                  <c:v>543346.0</c:v>
                </c:pt>
                <c:pt idx="600">
                  <c:v>559282.0</c:v>
                </c:pt>
                <c:pt idx="601">
                  <c:v>570853.0</c:v>
                </c:pt>
                <c:pt idx="602">
                  <c:v>577558.0</c:v>
                </c:pt>
                <c:pt idx="603">
                  <c:v>578785.0</c:v>
                </c:pt>
                <c:pt idx="604">
                  <c:v>573599.0</c:v>
                </c:pt>
                <c:pt idx="605">
                  <c:v>582955.0</c:v>
                </c:pt>
                <c:pt idx="606">
                  <c:v>579560.0</c:v>
                </c:pt>
                <c:pt idx="607">
                  <c:v>604476.0</c:v>
                </c:pt>
                <c:pt idx="608">
                  <c:v>622465.0</c:v>
                </c:pt>
                <c:pt idx="609">
                  <c:v>639012.0</c:v>
                </c:pt>
                <c:pt idx="610">
                  <c:v>687147.0</c:v>
                </c:pt>
                <c:pt idx="611">
                  <c:v>736198.0</c:v>
                </c:pt>
                <c:pt idx="612">
                  <c:v>786579.0</c:v>
                </c:pt>
                <c:pt idx="613">
                  <c:v>838273.0</c:v>
                </c:pt>
                <c:pt idx="614">
                  <c:v>893342.0</c:v>
                </c:pt>
                <c:pt idx="615">
                  <c:v>950641.0</c:v>
                </c:pt>
                <c:pt idx="616">
                  <c:v>1.008568E6</c:v>
                </c:pt>
                <c:pt idx="617">
                  <c:v>1.06618E6</c:v>
                </c:pt>
                <c:pt idx="618">
                  <c:v>1.123667E6</c:v>
                </c:pt>
                <c:pt idx="619">
                  <c:v>1.180283E6</c:v>
                </c:pt>
                <c:pt idx="620">
                  <c:v>1.236119E6</c:v>
                </c:pt>
                <c:pt idx="621">
                  <c:v>1.291274E6</c:v>
                </c:pt>
                <c:pt idx="622">
                  <c:v>1.345952E6</c:v>
                </c:pt>
                <c:pt idx="623">
                  <c:v>1.400652E6</c:v>
                </c:pt>
                <c:pt idx="624">
                  <c:v>1.453996E6</c:v>
                </c:pt>
                <c:pt idx="625">
                  <c:v>1.506917E6</c:v>
                </c:pt>
                <c:pt idx="626">
                  <c:v>1.558526E6</c:v>
                </c:pt>
                <c:pt idx="627">
                  <c:v>1.611039E6</c:v>
                </c:pt>
                <c:pt idx="628">
                  <c:v>1.664822E6</c:v>
                </c:pt>
                <c:pt idx="629">
                  <c:v>1.718058E6</c:v>
                </c:pt>
                <c:pt idx="630">
                  <c:v>1.77175E6</c:v>
                </c:pt>
                <c:pt idx="631">
                  <c:v>1.825219E6</c:v>
                </c:pt>
                <c:pt idx="632">
                  <c:v>1.877672E6</c:v>
                </c:pt>
                <c:pt idx="633">
                  <c:v>1.930466E6</c:v>
                </c:pt>
                <c:pt idx="634">
                  <c:v>1.983308E6</c:v>
                </c:pt>
                <c:pt idx="635">
                  <c:v>2.035748E6</c:v>
                </c:pt>
                <c:pt idx="636">
                  <c:v>2.088252E6</c:v>
                </c:pt>
                <c:pt idx="637">
                  <c:v>2.141321E6</c:v>
                </c:pt>
                <c:pt idx="638">
                  <c:v>2.194334E6</c:v>
                </c:pt>
                <c:pt idx="639">
                  <c:v>2.24814E6</c:v>
                </c:pt>
                <c:pt idx="640">
                  <c:v>2.302727E6</c:v>
                </c:pt>
                <c:pt idx="641">
                  <c:v>2.358549E6</c:v>
                </c:pt>
                <c:pt idx="642">
                  <c:v>2.417499E6</c:v>
                </c:pt>
                <c:pt idx="643">
                  <c:v>2.479478E6</c:v>
                </c:pt>
                <c:pt idx="644">
                  <c:v>2.545153E6</c:v>
                </c:pt>
                <c:pt idx="645">
                  <c:v>2.612539E6</c:v>
                </c:pt>
                <c:pt idx="646">
                  <c:v>2.682858E6</c:v>
                </c:pt>
                <c:pt idx="647">
                  <c:v>2.752887E6</c:v>
                </c:pt>
                <c:pt idx="648">
                  <c:v>2.824658E6</c:v>
                </c:pt>
                <c:pt idx="649">
                  <c:v>2.896087E6</c:v>
                </c:pt>
                <c:pt idx="650">
                  <c:v>2.967378E6</c:v>
                </c:pt>
                <c:pt idx="651">
                  <c:v>3.036754E6</c:v>
                </c:pt>
                <c:pt idx="652">
                  <c:v>3.104406E6</c:v>
                </c:pt>
                <c:pt idx="653">
                  <c:v>3.169265E6</c:v>
                </c:pt>
                <c:pt idx="654">
                  <c:v>3.22967E6</c:v>
                </c:pt>
                <c:pt idx="655">
                  <c:v>3.288031E6</c:v>
                </c:pt>
                <c:pt idx="656">
                  <c:v>3.340764E6</c:v>
                </c:pt>
                <c:pt idx="657">
                  <c:v>3.386383E6</c:v>
                </c:pt>
                <c:pt idx="658">
                  <c:v>3.42147E6</c:v>
                </c:pt>
                <c:pt idx="659">
                  <c:v>3.438533E6</c:v>
                </c:pt>
                <c:pt idx="660">
                  <c:v>3.42773E6</c:v>
                </c:pt>
                <c:pt idx="661">
                  <c:v>3.384316E6</c:v>
                </c:pt>
                <c:pt idx="662">
                  <c:v>3.300703E6</c:v>
                </c:pt>
                <c:pt idx="663">
                  <c:v>3.171723E6</c:v>
                </c:pt>
                <c:pt idx="664">
                  <c:v>3.001407E6</c:v>
                </c:pt>
                <c:pt idx="665">
                  <c:v>2.790882E6</c:v>
                </c:pt>
                <c:pt idx="666">
                  <c:v>2.550413E6</c:v>
                </c:pt>
                <c:pt idx="667">
                  <c:v>2.292761E6</c:v>
                </c:pt>
                <c:pt idx="668">
                  <c:v>2.031411E6</c:v>
                </c:pt>
                <c:pt idx="669">
                  <c:v>1.783181E6</c:v>
                </c:pt>
                <c:pt idx="670">
                  <c:v>1.55871E6</c:v>
                </c:pt>
                <c:pt idx="671">
                  <c:v>1.3712E6</c:v>
                </c:pt>
                <c:pt idx="672">
                  <c:v>1.225054E6</c:v>
                </c:pt>
                <c:pt idx="673">
                  <c:v>1.119324E6</c:v>
                </c:pt>
                <c:pt idx="674">
                  <c:v>1.048127E6</c:v>
                </c:pt>
                <c:pt idx="675">
                  <c:v>1.00429E6</c:v>
                </c:pt>
                <c:pt idx="676">
                  <c:v>980905.0</c:v>
                </c:pt>
                <c:pt idx="677">
                  <c:v>972846.0</c:v>
                </c:pt>
                <c:pt idx="678">
                  <c:v>972576.0</c:v>
                </c:pt>
                <c:pt idx="679">
                  <c:v>978151.0</c:v>
                </c:pt>
                <c:pt idx="680">
                  <c:v>986231.0</c:v>
                </c:pt>
                <c:pt idx="681">
                  <c:v>995680.0</c:v>
                </c:pt>
                <c:pt idx="682">
                  <c:v>1.006121E6</c:v>
                </c:pt>
                <c:pt idx="683">
                  <c:v>1.01595E6</c:v>
                </c:pt>
                <c:pt idx="684">
                  <c:v>1.02616E6</c:v>
                </c:pt>
                <c:pt idx="685">
                  <c:v>1.035101E6</c:v>
                </c:pt>
                <c:pt idx="686">
                  <c:v>1.043801E6</c:v>
                </c:pt>
                <c:pt idx="687">
                  <c:v>1.052667E6</c:v>
                </c:pt>
                <c:pt idx="688">
                  <c:v>1.062265E6</c:v>
                </c:pt>
                <c:pt idx="689">
                  <c:v>1.071354E6</c:v>
                </c:pt>
                <c:pt idx="690">
                  <c:v>1.08156E6</c:v>
                </c:pt>
                <c:pt idx="691">
                  <c:v>1.091124E6</c:v>
                </c:pt>
                <c:pt idx="692">
                  <c:v>1.100595E6</c:v>
                </c:pt>
                <c:pt idx="693">
                  <c:v>1.110197E6</c:v>
                </c:pt>
                <c:pt idx="694">
                  <c:v>1.120159E6</c:v>
                </c:pt>
                <c:pt idx="695">
                  <c:v>1.129741E6</c:v>
                </c:pt>
                <c:pt idx="696">
                  <c:v>1.139108E6</c:v>
                </c:pt>
                <c:pt idx="697">
                  <c:v>1.149386E6</c:v>
                </c:pt>
                <c:pt idx="698">
                  <c:v>1.160157E6</c:v>
                </c:pt>
                <c:pt idx="699">
                  <c:v>1.17105E6</c:v>
                </c:pt>
                <c:pt idx="700">
                  <c:v>1.18111E6</c:v>
                </c:pt>
                <c:pt idx="701">
                  <c:v>1.192506E6</c:v>
                </c:pt>
                <c:pt idx="702">
                  <c:v>1.203089E6</c:v>
                </c:pt>
                <c:pt idx="703">
                  <c:v>1.214344E6</c:v>
                </c:pt>
                <c:pt idx="704">
                  <c:v>1.225412E6</c:v>
                </c:pt>
                <c:pt idx="705">
                  <c:v>1.236897E6</c:v>
                </c:pt>
                <c:pt idx="706">
                  <c:v>1.248591E6</c:v>
                </c:pt>
                <c:pt idx="707">
                  <c:v>1.259555E6</c:v>
                </c:pt>
                <c:pt idx="708">
                  <c:v>1.271323E6</c:v>
                </c:pt>
                <c:pt idx="709">
                  <c:v>1.28354E6</c:v>
                </c:pt>
                <c:pt idx="710">
                  <c:v>1.295127E6</c:v>
                </c:pt>
                <c:pt idx="711">
                  <c:v>1.306472E6</c:v>
                </c:pt>
                <c:pt idx="712">
                  <c:v>1.318119E6</c:v>
                </c:pt>
                <c:pt idx="713">
                  <c:v>1.328801E6</c:v>
                </c:pt>
                <c:pt idx="714">
                  <c:v>1.340737E6</c:v>
                </c:pt>
                <c:pt idx="715">
                  <c:v>1.351919E6</c:v>
                </c:pt>
                <c:pt idx="716">
                  <c:v>1.362499E6</c:v>
                </c:pt>
                <c:pt idx="717">
                  <c:v>1.374727E6</c:v>
                </c:pt>
                <c:pt idx="718">
                  <c:v>1.386825E6</c:v>
                </c:pt>
                <c:pt idx="719">
                  <c:v>1.399146E6</c:v>
                </c:pt>
                <c:pt idx="720">
                  <c:v>1.410029E6</c:v>
                </c:pt>
                <c:pt idx="721">
                  <c:v>1.421545E6</c:v>
                </c:pt>
                <c:pt idx="722">
                  <c:v>1.432518E6</c:v>
                </c:pt>
                <c:pt idx="723">
                  <c:v>1.443751E6</c:v>
                </c:pt>
                <c:pt idx="724">
                  <c:v>1.45561E6</c:v>
                </c:pt>
                <c:pt idx="725">
                  <c:v>1.451782E6</c:v>
                </c:pt>
                <c:pt idx="726">
                  <c:v>1.453054E6</c:v>
                </c:pt>
                <c:pt idx="727">
                  <c:v>1.430227E6</c:v>
                </c:pt>
                <c:pt idx="728">
                  <c:v>1.411831E6</c:v>
                </c:pt>
                <c:pt idx="729">
                  <c:v>1.395577E6</c:v>
                </c:pt>
                <c:pt idx="730">
                  <c:v>1.356136E6</c:v>
                </c:pt>
                <c:pt idx="731">
                  <c:v>1.318523E6</c:v>
                </c:pt>
                <c:pt idx="732">
                  <c:v>1.284205E6</c:v>
                </c:pt>
                <c:pt idx="733">
                  <c:v>1.252815E6</c:v>
                </c:pt>
                <c:pt idx="734">
                  <c:v>1.223559E6</c:v>
                </c:pt>
                <c:pt idx="735">
                  <c:v>1.196196E6</c:v>
                </c:pt>
                <c:pt idx="736">
                  <c:v>1.170196E6</c:v>
                </c:pt>
                <c:pt idx="737">
                  <c:v>1.146155E6</c:v>
                </c:pt>
                <c:pt idx="738">
                  <c:v>1.123249E6</c:v>
                </c:pt>
                <c:pt idx="739">
                  <c:v>1.102769E6</c:v>
                </c:pt>
                <c:pt idx="740">
                  <c:v>1.08309E6</c:v>
                </c:pt>
                <c:pt idx="741">
                  <c:v>1.06511E6</c:v>
                </c:pt>
                <c:pt idx="742">
                  <c:v>1.048424E6</c:v>
                </c:pt>
                <c:pt idx="743">
                  <c:v>1.033529E6</c:v>
                </c:pt>
                <c:pt idx="744">
                  <c:v>1.018926E6</c:v>
                </c:pt>
                <c:pt idx="745">
                  <c:v>1.006584E6</c:v>
                </c:pt>
                <c:pt idx="746">
                  <c:v>996247.0</c:v>
                </c:pt>
                <c:pt idx="747">
                  <c:v>984713.0</c:v>
                </c:pt>
                <c:pt idx="748">
                  <c:v>974072.0</c:v>
                </c:pt>
                <c:pt idx="749">
                  <c:v>962530.0</c:v>
                </c:pt>
                <c:pt idx="750">
                  <c:v>951771.0</c:v>
                </c:pt>
                <c:pt idx="751">
                  <c:v>941650.0</c:v>
                </c:pt>
                <c:pt idx="752">
                  <c:v>932998.0</c:v>
                </c:pt>
                <c:pt idx="753">
                  <c:v>925237.0</c:v>
                </c:pt>
                <c:pt idx="754">
                  <c:v>918410.0</c:v>
                </c:pt>
                <c:pt idx="755">
                  <c:v>911090.0</c:v>
                </c:pt>
                <c:pt idx="756">
                  <c:v>904382.0</c:v>
                </c:pt>
                <c:pt idx="757">
                  <c:v>899110.0</c:v>
                </c:pt>
                <c:pt idx="758">
                  <c:v>894271.0</c:v>
                </c:pt>
                <c:pt idx="759">
                  <c:v>889253.0</c:v>
                </c:pt>
                <c:pt idx="760">
                  <c:v>885558.0</c:v>
                </c:pt>
                <c:pt idx="761">
                  <c:v>881371.0</c:v>
                </c:pt>
                <c:pt idx="762">
                  <c:v>878238.0</c:v>
                </c:pt>
                <c:pt idx="763">
                  <c:v>875409.0</c:v>
                </c:pt>
                <c:pt idx="764">
                  <c:v>873320.0</c:v>
                </c:pt>
                <c:pt idx="765">
                  <c:v>871038.0</c:v>
                </c:pt>
                <c:pt idx="766">
                  <c:v>868712.0</c:v>
                </c:pt>
                <c:pt idx="767">
                  <c:v>866135.0</c:v>
                </c:pt>
                <c:pt idx="768">
                  <c:v>864395.0</c:v>
                </c:pt>
                <c:pt idx="769">
                  <c:v>863878.0</c:v>
                </c:pt>
                <c:pt idx="770">
                  <c:v>863518.0</c:v>
                </c:pt>
                <c:pt idx="771">
                  <c:v>862658.0</c:v>
                </c:pt>
                <c:pt idx="772">
                  <c:v>862920.0</c:v>
                </c:pt>
                <c:pt idx="773">
                  <c:v>862698.0</c:v>
                </c:pt>
                <c:pt idx="774">
                  <c:v>863265.0</c:v>
                </c:pt>
                <c:pt idx="775">
                  <c:v>864141.0</c:v>
                </c:pt>
                <c:pt idx="776">
                  <c:v>865029.0</c:v>
                </c:pt>
                <c:pt idx="777">
                  <c:v>865778.0</c:v>
                </c:pt>
                <c:pt idx="778">
                  <c:v>866320.0</c:v>
                </c:pt>
                <c:pt idx="779">
                  <c:v>867795.0</c:v>
                </c:pt>
                <c:pt idx="780">
                  <c:v>869501.0</c:v>
                </c:pt>
                <c:pt idx="781">
                  <c:v>870676.0</c:v>
                </c:pt>
                <c:pt idx="782">
                  <c:v>871788.0</c:v>
                </c:pt>
                <c:pt idx="783">
                  <c:v>873523.0</c:v>
                </c:pt>
                <c:pt idx="784">
                  <c:v>875937.0</c:v>
                </c:pt>
                <c:pt idx="785">
                  <c:v>877203.0</c:v>
                </c:pt>
                <c:pt idx="786">
                  <c:v>879259.0</c:v>
                </c:pt>
                <c:pt idx="787">
                  <c:v>880958.0</c:v>
                </c:pt>
                <c:pt idx="788">
                  <c:v>883045.0</c:v>
                </c:pt>
                <c:pt idx="789">
                  <c:v>884423.0</c:v>
                </c:pt>
                <c:pt idx="790">
                  <c:v>886268.0</c:v>
                </c:pt>
                <c:pt idx="791">
                  <c:v>888614.0</c:v>
                </c:pt>
                <c:pt idx="792">
                  <c:v>890790.0</c:v>
                </c:pt>
                <c:pt idx="793">
                  <c:v>892950.0</c:v>
                </c:pt>
                <c:pt idx="794">
                  <c:v>894116.0</c:v>
                </c:pt>
                <c:pt idx="795">
                  <c:v>896639.0</c:v>
                </c:pt>
                <c:pt idx="796">
                  <c:v>898628.0</c:v>
                </c:pt>
                <c:pt idx="797">
                  <c:v>900771.0</c:v>
                </c:pt>
                <c:pt idx="798">
                  <c:v>901783.0</c:v>
                </c:pt>
                <c:pt idx="799">
                  <c:v>902665.0</c:v>
                </c:pt>
                <c:pt idx="800">
                  <c:v>903998.0</c:v>
                </c:pt>
                <c:pt idx="801">
                  <c:v>905262.0</c:v>
                </c:pt>
                <c:pt idx="802">
                  <c:v>906643.0</c:v>
                </c:pt>
                <c:pt idx="803">
                  <c:v>907762.0</c:v>
                </c:pt>
                <c:pt idx="804">
                  <c:v>909237.0</c:v>
                </c:pt>
                <c:pt idx="805">
                  <c:v>910087.0</c:v>
                </c:pt>
                <c:pt idx="806">
                  <c:v>910547.0</c:v>
                </c:pt>
                <c:pt idx="807">
                  <c:v>911043.0</c:v>
                </c:pt>
                <c:pt idx="808">
                  <c:v>911402.0</c:v>
                </c:pt>
                <c:pt idx="809">
                  <c:v>911435.0</c:v>
                </c:pt>
                <c:pt idx="810">
                  <c:v>911877.0</c:v>
                </c:pt>
                <c:pt idx="811">
                  <c:v>912333.0</c:v>
                </c:pt>
                <c:pt idx="812">
                  <c:v>912891.0</c:v>
                </c:pt>
                <c:pt idx="813">
                  <c:v>913011.0</c:v>
                </c:pt>
                <c:pt idx="814">
                  <c:v>913453.0</c:v>
                </c:pt>
                <c:pt idx="815">
                  <c:v>913547.0</c:v>
                </c:pt>
                <c:pt idx="816">
                  <c:v>912797.0</c:v>
                </c:pt>
                <c:pt idx="817">
                  <c:v>911946.0</c:v>
                </c:pt>
                <c:pt idx="818">
                  <c:v>911560.0</c:v>
                </c:pt>
                <c:pt idx="819">
                  <c:v>911059.0</c:v>
                </c:pt>
                <c:pt idx="820">
                  <c:v>910017.0</c:v>
                </c:pt>
                <c:pt idx="821">
                  <c:v>909688.0</c:v>
                </c:pt>
                <c:pt idx="822">
                  <c:v>907514.0</c:v>
                </c:pt>
                <c:pt idx="823">
                  <c:v>905971.0</c:v>
                </c:pt>
                <c:pt idx="824">
                  <c:v>904238.0</c:v>
                </c:pt>
                <c:pt idx="825">
                  <c:v>902730.0</c:v>
                </c:pt>
                <c:pt idx="826">
                  <c:v>900711.0</c:v>
                </c:pt>
                <c:pt idx="827">
                  <c:v>899055.0</c:v>
                </c:pt>
                <c:pt idx="828">
                  <c:v>896682.0</c:v>
                </c:pt>
                <c:pt idx="829">
                  <c:v>894476.0</c:v>
                </c:pt>
                <c:pt idx="830">
                  <c:v>892436.0</c:v>
                </c:pt>
                <c:pt idx="831">
                  <c:v>890856.0</c:v>
                </c:pt>
                <c:pt idx="832">
                  <c:v>888120.0</c:v>
                </c:pt>
                <c:pt idx="833">
                  <c:v>884728.0</c:v>
                </c:pt>
                <c:pt idx="834">
                  <c:v>882766.0</c:v>
                </c:pt>
                <c:pt idx="835">
                  <c:v>879973.0</c:v>
                </c:pt>
                <c:pt idx="836">
                  <c:v>877902.0</c:v>
                </c:pt>
                <c:pt idx="837">
                  <c:v>874855.0</c:v>
                </c:pt>
                <c:pt idx="838">
                  <c:v>872111.0</c:v>
                </c:pt>
                <c:pt idx="839">
                  <c:v>869667.0</c:v>
                </c:pt>
                <c:pt idx="840">
                  <c:v>866771.0</c:v>
                </c:pt>
                <c:pt idx="841">
                  <c:v>864353.0</c:v>
                </c:pt>
                <c:pt idx="842">
                  <c:v>861883.0</c:v>
                </c:pt>
                <c:pt idx="843">
                  <c:v>858839.0</c:v>
                </c:pt>
                <c:pt idx="844">
                  <c:v>856278.0</c:v>
                </c:pt>
                <c:pt idx="845">
                  <c:v>853272.0</c:v>
                </c:pt>
                <c:pt idx="846">
                  <c:v>850573.0</c:v>
                </c:pt>
                <c:pt idx="847">
                  <c:v>848421.0</c:v>
                </c:pt>
                <c:pt idx="848">
                  <c:v>845636.0</c:v>
                </c:pt>
                <c:pt idx="849">
                  <c:v>843107.0</c:v>
                </c:pt>
                <c:pt idx="850">
                  <c:v>840964.0</c:v>
                </c:pt>
                <c:pt idx="851">
                  <c:v>838067.0</c:v>
                </c:pt>
                <c:pt idx="852">
                  <c:v>836847.0</c:v>
                </c:pt>
                <c:pt idx="853">
                  <c:v>834813.0</c:v>
                </c:pt>
                <c:pt idx="854">
                  <c:v>832700.0</c:v>
                </c:pt>
                <c:pt idx="855">
                  <c:v>830876.0</c:v>
                </c:pt>
                <c:pt idx="856">
                  <c:v>829077.0</c:v>
                </c:pt>
                <c:pt idx="857">
                  <c:v>827856.0</c:v>
                </c:pt>
                <c:pt idx="858">
                  <c:v>826880.0</c:v>
                </c:pt>
                <c:pt idx="859">
                  <c:v>825456.0</c:v>
                </c:pt>
                <c:pt idx="860">
                  <c:v>823979.0</c:v>
                </c:pt>
                <c:pt idx="861">
                  <c:v>823426.0</c:v>
                </c:pt>
                <c:pt idx="862">
                  <c:v>822778.0</c:v>
                </c:pt>
                <c:pt idx="863">
                  <c:v>822097.0</c:v>
                </c:pt>
                <c:pt idx="864">
                  <c:v>821760.0</c:v>
                </c:pt>
                <c:pt idx="865">
                  <c:v>821459.0</c:v>
                </c:pt>
                <c:pt idx="866">
                  <c:v>821884.0</c:v>
                </c:pt>
                <c:pt idx="867">
                  <c:v>822418.0</c:v>
                </c:pt>
                <c:pt idx="868">
                  <c:v>824542.0</c:v>
                </c:pt>
                <c:pt idx="869">
                  <c:v>827180.0</c:v>
                </c:pt>
                <c:pt idx="870">
                  <c:v>830977.0</c:v>
                </c:pt>
                <c:pt idx="871">
                  <c:v>835499.0</c:v>
                </c:pt>
                <c:pt idx="872">
                  <c:v>841448.0</c:v>
                </c:pt>
                <c:pt idx="873">
                  <c:v>848937.0</c:v>
                </c:pt>
                <c:pt idx="874">
                  <c:v>857044.0</c:v>
                </c:pt>
                <c:pt idx="875">
                  <c:v>865509.0</c:v>
                </c:pt>
                <c:pt idx="876">
                  <c:v>874886.0</c:v>
                </c:pt>
                <c:pt idx="877">
                  <c:v>884439.0</c:v>
                </c:pt>
                <c:pt idx="878">
                  <c:v>893732.0</c:v>
                </c:pt>
                <c:pt idx="879">
                  <c:v>902478.0</c:v>
                </c:pt>
                <c:pt idx="880">
                  <c:v>910623.0</c:v>
                </c:pt>
                <c:pt idx="881">
                  <c:v>918069.0</c:v>
                </c:pt>
                <c:pt idx="882">
                  <c:v>924279.0</c:v>
                </c:pt>
                <c:pt idx="883">
                  <c:v>929786.0</c:v>
                </c:pt>
                <c:pt idx="884">
                  <c:v>934693.0</c:v>
                </c:pt>
                <c:pt idx="885">
                  <c:v>939290.0</c:v>
                </c:pt>
                <c:pt idx="886">
                  <c:v>944261.0</c:v>
                </c:pt>
                <c:pt idx="887">
                  <c:v>948163.0</c:v>
                </c:pt>
                <c:pt idx="888">
                  <c:v>952610.0</c:v>
                </c:pt>
                <c:pt idx="889">
                  <c:v>957351.0</c:v>
                </c:pt>
                <c:pt idx="890">
                  <c:v>961911.0</c:v>
                </c:pt>
                <c:pt idx="891">
                  <c:v>966031.0</c:v>
                </c:pt>
                <c:pt idx="892">
                  <c:v>969836.0</c:v>
                </c:pt>
                <c:pt idx="893">
                  <c:v>973670.0</c:v>
                </c:pt>
                <c:pt idx="894">
                  <c:v>978090.0</c:v>
                </c:pt>
                <c:pt idx="895">
                  <c:v>983008.0</c:v>
                </c:pt>
                <c:pt idx="896">
                  <c:v>987631.0</c:v>
                </c:pt>
                <c:pt idx="897">
                  <c:v>991854.0</c:v>
                </c:pt>
                <c:pt idx="898">
                  <c:v>996881.0</c:v>
                </c:pt>
                <c:pt idx="899">
                  <c:v>1.001414E6</c:v>
                </c:pt>
                <c:pt idx="900">
                  <c:v>1.004185E6</c:v>
                </c:pt>
                <c:pt idx="901">
                  <c:v>1.004488E6</c:v>
                </c:pt>
                <c:pt idx="902">
                  <c:v>999745.0</c:v>
                </c:pt>
                <c:pt idx="903">
                  <c:v>990138.0</c:v>
                </c:pt>
                <c:pt idx="904">
                  <c:v>973029.0</c:v>
                </c:pt>
                <c:pt idx="905">
                  <c:v>949395.0</c:v>
                </c:pt>
                <c:pt idx="906">
                  <c:v>919147.0</c:v>
                </c:pt>
                <c:pt idx="907">
                  <c:v>884046.0</c:v>
                </c:pt>
                <c:pt idx="908">
                  <c:v>845633.0</c:v>
                </c:pt>
                <c:pt idx="909">
                  <c:v>807854.0</c:v>
                </c:pt>
                <c:pt idx="910">
                  <c:v>771192.0</c:v>
                </c:pt>
                <c:pt idx="911">
                  <c:v>739697.0</c:v>
                </c:pt>
                <c:pt idx="912">
                  <c:v>713340.0</c:v>
                </c:pt>
                <c:pt idx="913">
                  <c:v>692618.0</c:v>
                </c:pt>
                <c:pt idx="914">
                  <c:v>676837.0</c:v>
                </c:pt>
                <c:pt idx="915">
                  <c:v>665096.0</c:v>
                </c:pt>
                <c:pt idx="916">
                  <c:v>655808.0</c:v>
                </c:pt>
                <c:pt idx="917">
                  <c:v>648209.0</c:v>
                </c:pt>
                <c:pt idx="918">
                  <c:v>641712.0</c:v>
                </c:pt>
                <c:pt idx="919">
                  <c:v>636212.0</c:v>
                </c:pt>
                <c:pt idx="920">
                  <c:v>631068.0</c:v>
                </c:pt>
                <c:pt idx="921">
                  <c:v>626223.0</c:v>
                </c:pt>
                <c:pt idx="922">
                  <c:v>621589.0</c:v>
                </c:pt>
                <c:pt idx="923">
                  <c:v>617361.0</c:v>
                </c:pt>
                <c:pt idx="924">
                  <c:v>613950.0</c:v>
                </c:pt>
                <c:pt idx="925">
                  <c:v>611377.0</c:v>
                </c:pt>
                <c:pt idx="926">
                  <c:v>609701.0</c:v>
                </c:pt>
                <c:pt idx="927">
                  <c:v>609134.0</c:v>
                </c:pt>
                <c:pt idx="928">
                  <c:v>610056.0</c:v>
                </c:pt>
                <c:pt idx="929">
                  <c:v>612850.0</c:v>
                </c:pt>
                <c:pt idx="930">
                  <c:v>617535.0</c:v>
                </c:pt>
                <c:pt idx="931">
                  <c:v>623723.0</c:v>
                </c:pt>
                <c:pt idx="932">
                  <c:v>632940.0</c:v>
                </c:pt>
                <c:pt idx="933">
                  <c:v>643635.0</c:v>
                </c:pt>
                <c:pt idx="934">
                  <c:v>657641.0</c:v>
                </c:pt>
                <c:pt idx="935">
                  <c:v>673187.0</c:v>
                </c:pt>
                <c:pt idx="936">
                  <c:v>690485.0</c:v>
                </c:pt>
                <c:pt idx="937">
                  <c:v>709367.0</c:v>
                </c:pt>
                <c:pt idx="938">
                  <c:v>728772.0</c:v>
                </c:pt>
                <c:pt idx="939">
                  <c:v>749032.0</c:v>
                </c:pt>
                <c:pt idx="940">
                  <c:v>770545.0</c:v>
                </c:pt>
                <c:pt idx="941">
                  <c:v>791116.0</c:v>
                </c:pt>
                <c:pt idx="942">
                  <c:v>812604.0</c:v>
                </c:pt>
                <c:pt idx="943">
                  <c:v>833880.0</c:v>
                </c:pt>
                <c:pt idx="944">
                  <c:v>855885.0</c:v>
                </c:pt>
                <c:pt idx="945">
                  <c:v>881152.0</c:v>
                </c:pt>
                <c:pt idx="946">
                  <c:v>907802.0</c:v>
                </c:pt>
                <c:pt idx="947">
                  <c:v>937868.0</c:v>
                </c:pt>
                <c:pt idx="948">
                  <c:v>971515.0</c:v>
                </c:pt>
                <c:pt idx="949">
                  <c:v>1.007506E6</c:v>
                </c:pt>
                <c:pt idx="950">
                  <c:v>1.116575E6</c:v>
                </c:pt>
                <c:pt idx="951">
                  <c:v>1.155303E6</c:v>
                </c:pt>
                <c:pt idx="952">
                  <c:v>1.237366E6</c:v>
                </c:pt>
                <c:pt idx="953">
                  <c:v>1.299115E6</c:v>
                </c:pt>
                <c:pt idx="954">
                  <c:v>1.354736E6</c:v>
                </c:pt>
                <c:pt idx="955">
                  <c:v>1.530896E6</c:v>
                </c:pt>
                <c:pt idx="956">
                  <c:v>1.650518E6</c:v>
                </c:pt>
                <c:pt idx="957">
                  <c:v>1.742749E6</c:v>
                </c:pt>
                <c:pt idx="958">
                  <c:v>1.823685E6</c:v>
                </c:pt>
                <c:pt idx="959">
                  <c:v>1.904016E6</c:v>
                </c:pt>
                <c:pt idx="960">
                  <c:v>1.990503E6</c:v>
                </c:pt>
                <c:pt idx="961">
                  <c:v>2.068977E6</c:v>
                </c:pt>
                <c:pt idx="962">
                  <c:v>2.128726E6</c:v>
                </c:pt>
                <c:pt idx="963">
                  <c:v>2.172106E6</c:v>
                </c:pt>
                <c:pt idx="964">
                  <c:v>2.199858E6</c:v>
                </c:pt>
                <c:pt idx="965">
                  <c:v>2.276114E6</c:v>
                </c:pt>
                <c:pt idx="966">
                  <c:v>2.304791E6</c:v>
                </c:pt>
                <c:pt idx="967">
                  <c:v>2.342099E6</c:v>
                </c:pt>
                <c:pt idx="968">
                  <c:v>2.353654E6</c:v>
                </c:pt>
                <c:pt idx="969">
                  <c:v>2.353757E6</c:v>
                </c:pt>
                <c:pt idx="970">
                  <c:v>2.431625E6</c:v>
                </c:pt>
                <c:pt idx="971">
                  <c:v>2.486055E6</c:v>
                </c:pt>
                <c:pt idx="972">
                  <c:v>2.521627E6</c:v>
                </c:pt>
                <c:pt idx="973">
                  <c:v>2.549712E6</c:v>
                </c:pt>
                <c:pt idx="974">
                  <c:v>2.576103E6</c:v>
                </c:pt>
                <c:pt idx="975">
                  <c:v>2.613022E6</c:v>
                </c:pt>
                <c:pt idx="976">
                  <c:v>2.646483E6</c:v>
                </c:pt>
                <c:pt idx="977">
                  <c:v>2.67164E6</c:v>
                </c:pt>
                <c:pt idx="978">
                  <c:v>2.687663E6</c:v>
                </c:pt>
                <c:pt idx="979">
                  <c:v>2.694306E6</c:v>
                </c:pt>
                <c:pt idx="980">
                  <c:v>2.753689E6</c:v>
                </c:pt>
                <c:pt idx="981">
                  <c:v>2.769093E6</c:v>
                </c:pt>
                <c:pt idx="982">
                  <c:v>2.814111E6</c:v>
                </c:pt>
                <c:pt idx="983">
                  <c:v>2.838494E6</c:v>
                </c:pt>
                <c:pt idx="984">
                  <c:v>2.853428E6</c:v>
                </c:pt>
                <c:pt idx="985">
                  <c:v>2.955167E6</c:v>
                </c:pt>
                <c:pt idx="986">
                  <c:v>3.033074E6</c:v>
                </c:pt>
                <c:pt idx="987">
                  <c:v>3.097975E6</c:v>
                </c:pt>
                <c:pt idx="988">
                  <c:v>3.159391E6</c:v>
                </c:pt>
                <c:pt idx="989">
                  <c:v>3.224869E6</c:v>
                </c:pt>
                <c:pt idx="990">
                  <c:v>3.298649E6</c:v>
                </c:pt>
                <c:pt idx="991">
                  <c:v>3.375554E6</c:v>
                </c:pt>
                <c:pt idx="992">
                  <c:v>3.452715E6</c:v>
                </c:pt>
                <c:pt idx="993">
                  <c:v>3.527686E6</c:v>
                </c:pt>
                <c:pt idx="994">
                  <c:v>3.599858E6</c:v>
                </c:pt>
                <c:pt idx="995">
                  <c:v>3.673311E6</c:v>
                </c:pt>
                <c:pt idx="996">
                  <c:v>3.744753E6</c:v>
                </c:pt>
                <c:pt idx="997">
                  <c:v>3.811104E6</c:v>
                </c:pt>
                <c:pt idx="998">
                  <c:v>3.868291E6</c:v>
                </c:pt>
                <c:pt idx="999">
                  <c:v>3.918215E6</c:v>
                </c:pt>
                <c:pt idx="1000">
                  <c:v>3.956609E6</c:v>
                </c:pt>
                <c:pt idx="1001">
                  <c:v>3.980591E6</c:v>
                </c:pt>
                <c:pt idx="1002">
                  <c:v>3.994985E6</c:v>
                </c:pt>
                <c:pt idx="1003">
                  <c:v>3.997409E6</c:v>
                </c:pt>
                <c:pt idx="1004">
                  <c:v>3.990593E6</c:v>
                </c:pt>
                <c:pt idx="1005">
                  <c:v>3.975567E6</c:v>
                </c:pt>
                <c:pt idx="1006">
                  <c:v>3.953282E6</c:v>
                </c:pt>
                <c:pt idx="1007">
                  <c:v>3.926118E6</c:v>
                </c:pt>
                <c:pt idx="1008">
                  <c:v>3.897086E6</c:v>
                </c:pt>
                <c:pt idx="1009">
                  <c:v>3.866117E6</c:v>
                </c:pt>
                <c:pt idx="1010">
                  <c:v>3.83654E6</c:v>
                </c:pt>
                <c:pt idx="1011">
                  <c:v>3.807056E6</c:v>
                </c:pt>
                <c:pt idx="1012">
                  <c:v>3.781501E6</c:v>
                </c:pt>
                <c:pt idx="1013">
                  <c:v>3.761636E6</c:v>
                </c:pt>
                <c:pt idx="1014">
                  <c:v>3.743861E6</c:v>
                </c:pt>
                <c:pt idx="1015">
                  <c:v>3.739322E6</c:v>
                </c:pt>
                <c:pt idx="1016">
                  <c:v>3.742889E6</c:v>
                </c:pt>
                <c:pt idx="1017">
                  <c:v>3.762265E6</c:v>
                </c:pt>
                <c:pt idx="1018">
                  <c:v>3.806664E6</c:v>
                </c:pt>
                <c:pt idx="1019">
                  <c:v>3.86751E6</c:v>
                </c:pt>
                <c:pt idx="1020">
                  <c:v>3.956464E6</c:v>
                </c:pt>
                <c:pt idx="1021">
                  <c:v>4.064769E6</c:v>
                </c:pt>
                <c:pt idx="1022">
                  <c:v>4.19825E6</c:v>
                </c:pt>
                <c:pt idx="1023">
                  <c:v>4.354687E6</c:v>
                </c:pt>
                <c:pt idx="1024">
                  <c:v>4.516318E6</c:v>
                </c:pt>
                <c:pt idx="1025">
                  <c:v>4.690077E6</c:v>
                </c:pt>
                <c:pt idx="1026">
                  <c:v>4.862131E6</c:v>
                </c:pt>
                <c:pt idx="1027">
                  <c:v>5.030678E6</c:v>
                </c:pt>
                <c:pt idx="1028">
                  <c:v>5.190084E6</c:v>
                </c:pt>
                <c:pt idx="1029">
                  <c:v>5.329279E6</c:v>
                </c:pt>
                <c:pt idx="1030">
                  <c:v>5.445744E6</c:v>
                </c:pt>
                <c:pt idx="1031">
                  <c:v>5.533701E6</c:v>
                </c:pt>
                <c:pt idx="1032">
                  <c:v>5.596928E6</c:v>
                </c:pt>
                <c:pt idx="1033">
                  <c:v>5.634087E6</c:v>
                </c:pt>
                <c:pt idx="1034">
                  <c:v>5.648116E6</c:v>
                </c:pt>
                <c:pt idx="1035">
                  <c:v>5.642755E6</c:v>
                </c:pt>
                <c:pt idx="1036">
                  <c:v>5.621566E6</c:v>
                </c:pt>
                <c:pt idx="1037">
                  <c:v>5.589868E6</c:v>
                </c:pt>
                <c:pt idx="1038">
                  <c:v>5.550345E6</c:v>
                </c:pt>
                <c:pt idx="1039">
                  <c:v>5.505226E6</c:v>
                </c:pt>
                <c:pt idx="1040">
                  <c:v>5.459275E6</c:v>
                </c:pt>
                <c:pt idx="1041">
                  <c:v>5.412531E6</c:v>
                </c:pt>
                <c:pt idx="1042">
                  <c:v>5.367266E6</c:v>
                </c:pt>
                <c:pt idx="1043">
                  <c:v>5.327202E6</c:v>
                </c:pt>
                <c:pt idx="1044">
                  <c:v>5.287378E6</c:v>
                </c:pt>
                <c:pt idx="1045">
                  <c:v>5.252758E6</c:v>
                </c:pt>
                <c:pt idx="1046">
                  <c:v>5.221574E6</c:v>
                </c:pt>
                <c:pt idx="1047">
                  <c:v>5.195137E6</c:v>
                </c:pt>
                <c:pt idx="1048">
                  <c:v>5.173156E6</c:v>
                </c:pt>
                <c:pt idx="1049">
                  <c:v>5.155132E6</c:v>
                </c:pt>
                <c:pt idx="1050">
                  <c:v>5.141424E6</c:v>
                </c:pt>
                <c:pt idx="1051">
                  <c:v>5.130478E6</c:v>
                </c:pt>
                <c:pt idx="1052">
                  <c:v>5.12434E6</c:v>
                </c:pt>
                <c:pt idx="1053">
                  <c:v>5.121595E6</c:v>
                </c:pt>
                <c:pt idx="1054">
                  <c:v>5.124184E6</c:v>
                </c:pt>
                <c:pt idx="1055">
                  <c:v>5.127678E6</c:v>
                </c:pt>
                <c:pt idx="1056">
                  <c:v>5.134656E6</c:v>
                </c:pt>
                <c:pt idx="1057">
                  <c:v>5.143234E6</c:v>
                </c:pt>
                <c:pt idx="1058">
                  <c:v>5.151617E6</c:v>
                </c:pt>
                <c:pt idx="1059">
                  <c:v>5.160353E6</c:v>
                </c:pt>
                <c:pt idx="1060">
                  <c:v>5.168868E6</c:v>
                </c:pt>
                <c:pt idx="1061">
                  <c:v>5.174505E6</c:v>
                </c:pt>
                <c:pt idx="1062">
                  <c:v>5.178973E6</c:v>
                </c:pt>
                <c:pt idx="1063">
                  <c:v>5.181095E6</c:v>
                </c:pt>
                <c:pt idx="1064">
                  <c:v>5.182083E6</c:v>
                </c:pt>
                <c:pt idx="1065">
                  <c:v>5.180754E6</c:v>
                </c:pt>
                <c:pt idx="1066">
                  <c:v>5.178743E6</c:v>
                </c:pt>
                <c:pt idx="1067">
                  <c:v>5.176057E6</c:v>
                </c:pt>
                <c:pt idx="1068">
                  <c:v>5.17201E6</c:v>
                </c:pt>
                <c:pt idx="1069">
                  <c:v>5.167457E6</c:v>
                </c:pt>
                <c:pt idx="1070">
                  <c:v>5.161412E6</c:v>
                </c:pt>
                <c:pt idx="1071">
                  <c:v>5.157077E6</c:v>
                </c:pt>
                <c:pt idx="1072">
                  <c:v>5.150797E6</c:v>
                </c:pt>
                <c:pt idx="1073">
                  <c:v>5.14591E6</c:v>
                </c:pt>
                <c:pt idx="1074">
                  <c:v>5.141456E6</c:v>
                </c:pt>
                <c:pt idx="1075">
                  <c:v>5.13823E6</c:v>
                </c:pt>
                <c:pt idx="1076">
                  <c:v>5.135542E6</c:v>
                </c:pt>
                <c:pt idx="1077">
                  <c:v>5.135213E6</c:v>
                </c:pt>
                <c:pt idx="1078">
                  <c:v>5.135164E6</c:v>
                </c:pt>
                <c:pt idx="1079">
                  <c:v>5.137928E6</c:v>
                </c:pt>
                <c:pt idx="1080">
                  <c:v>5.142797E6</c:v>
                </c:pt>
                <c:pt idx="1081">
                  <c:v>5.14987E6</c:v>
                </c:pt>
                <c:pt idx="1082">
                  <c:v>5.159451E6</c:v>
                </c:pt>
                <c:pt idx="1083">
                  <c:v>5.17198E6</c:v>
                </c:pt>
                <c:pt idx="1084">
                  <c:v>5.187103E6</c:v>
                </c:pt>
                <c:pt idx="1085">
                  <c:v>5.203768E6</c:v>
                </c:pt>
                <c:pt idx="1086">
                  <c:v>5.221386E6</c:v>
                </c:pt>
                <c:pt idx="1087">
                  <c:v>5.238541E6</c:v>
                </c:pt>
                <c:pt idx="1088">
                  <c:v>5.255202E6</c:v>
                </c:pt>
                <c:pt idx="1089">
                  <c:v>5.271666E6</c:v>
                </c:pt>
                <c:pt idx="1090">
                  <c:v>5.28588E6</c:v>
                </c:pt>
                <c:pt idx="1091">
                  <c:v>5.297768E6</c:v>
                </c:pt>
                <c:pt idx="1092">
                  <c:v>5.306772E6</c:v>
                </c:pt>
                <c:pt idx="1093">
                  <c:v>5.313351E6</c:v>
                </c:pt>
                <c:pt idx="1094">
                  <c:v>5.318003E6</c:v>
                </c:pt>
                <c:pt idx="1095">
                  <c:v>5.320359E6</c:v>
                </c:pt>
                <c:pt idx="1096">
                  <c:v>5.320853E6</c:v>
                </c:pt>
                <c:pt idx="1097">
                  <c:v>5.321566E6</c:v>
                </c:pt>
                <c:pt idx="1098">
                  <c:v>5.320472E6</c:v>
                </c:pt>
                <c:pt idx="1099">
                  <c:v>5.319798E6</c:v>
                </c:pt>
                <c:pt idx="1100">
                  <c:v>5.318834E6</c:v>
                </c:pt>
                <c:pt idx="1101">
                  <c:v>5.317482E6</c:v>
                </c:pt>
                <c:pt idx="1102">
                  <c:v>5.3153E6</c:v>
                </c:pt>
                <c:pt idx="1103">
                  <c:v>5.313868E6</c:v>
                </c:pt>
                <c:pt idx="1104">
                  <c:v>5.313647E6</c:v>
                </c:pt>
                <c:pt idx="1105">
                  <c:v>5.316331E6</c:v>
                </c:pt>
                <c:pt idx="1106">
                  <c:v>5.319926E6</c:v>
                </c:pt>
                <c:pt idx="1107">
                  <c:v>5.326387E6</c:v>
                </c:pt>
                <c:pt idx="1108">
                  <c:v>5.337145E6</c:v>
                </c:pt>
                <c:pt idx="1109">
                  <c:v>5.352798E6</c:v>
                </c:pt>
                <c:pt idx="1110">
                  <c:v>5.372064E6</c:v>
                </c:pt>
                <c:pt idx="1111">
                  <c:v>5.397238E6</c:v>
                </c:pt>
                <c:pt idx="1112">
                  <c:v>5.427482E6</c:v>
                </c:pt>
                <c:pt idx="1113">
                  <c:v>5.462167E6</c:v>
                </c:pt>
                <c:pt idx="1114">
                  <c:v>5.50022E6</c:v>
                </c:pt>
                <c:pt idx="1115">
                  <c:v>5.538335E6</c:v>
                </c:pt>
                <c:pt idx="1116">
                  <c:v>5.578522E6</c:v>
                </c:pt>
                <c:pt idx="1117">
                  <c:v>5.618899E6</c:v>
                </c:pt>
                <c:pt idx="1118">
                  <c:v>5.654823E6</c:v>
                </c:pt>
                <c:pt idx="1119">
                  <c:v>5.687509E6</c:v>
                </c:pt>
                <c:pt idx="1120">
                  <c:v>5.714099E6</c:v>
                </c:pt>
                <c:pt idx="1121">
                  <c:v>5.733846E6</c:v>
                </c:pt>
                <c:pt idx="1122">
                  <c:v>5.745653E6</c:v>
                </c:pt>
                <c:pt idx="1123">
                  <c:v>5.750615E6</c:v>
                </c:pt>
                <c:pt idx="1124">
                  <c:v>5.749433E6</c:v>
                </c:pt>
                <c:pt idx="1125">
                  <c:v>5.743104E6</c:v>
                </c:pt>
                <c:pt idx="1126">
                  <c:v>5.732769E6</c:v>
                </c:pt>
                <c:pt idx="1127">
                  <c:v>5.719E6</c:v>
                </c:pt>
                <c:pt idx="1128">
                  <c:v>5.703314E6</c:v>
                </c:pt>
                <c:pt idx="1129">
                  <c:v>5.685896E6</c:v>
                </c:pt>
                <c:pt idx="1130">
                  <c:v>5.66695E6</c:v>
                </c:pt>
                <c:pt idx="1131">
                  <c:v>5.648746E6</c:v>
                </c:pt>
                <c:pt idx="1132">
                  <c:v>5.628822E6</c:v>
                </c:pt>
                <c:pt idx="1133">
                  <c:v>5.609622E6</c:v>
                </c:pt>
                <c:pt idx="1134">
                  <c:v>5.589974E6</c:v>
                </c:pt>
                <c:pt idx="1135">
                  <c:v>5.569267E6</c:v>
                </c:pt>
                <c:pt idx="1136">
                  <c:v>5.551154E6</c:v>
                </c:pt>
                <c:pt idx="1137">
                  <c:v>5.532937E6</c:v>
                </c:pt>
                <c:pt idx="1138">
                  <c:v>5.515754E6</c:v>
                </c:pt>
                <c:pt idx="1139">
                  <c:v>5.498265E6</c:v>
                </c:pt>
                <c:pt idx="1140">
                  <c:v>5.482102E6</c:v>
                </c:pt>
                <c:pt idx="1141">
                  <c:v>5.468207E6</c:v>
                </c:pt>
                <c:pt idx="1142">
                  <c:v>5.452432E6</c:v>
                </c:pt>
                <c:pt idx="1143">
                  <c:v>5.438714E6</c:v>
                </c:pt>
                <c:pt idx="1144">
                  <c:v>5.426027E6</c:v>
                </c:pt>
                <c:pt idx="1145">
                  <c:v>5.414008E6</c:v>
                </c:pt>
                <c:pt idx="1146">
                  <c:v>5.401035E6</c:v>
                </c:pt>
                <c:pt idx="1147">
                  <c:v>5.388772E6</c:v>
                </c:pt>
                <c:pt idx="1148">
                  <c:v>5.374271E6</c:v>
                </c:pt>
                <c:pt idx="1149">
                  <c:v>5.359421E6</c:v>
                </c:pt>
                <c:pt idx="1150">
                  <c:v>5.342478E6</c:v>
                </c:pt>
                <c:pt idx="1151">
                  <c:v>5.325294E6</c:v>
                </c:pt>
                <c:pt idx="1152">
                  <c:v>5.304713E6</c:v>
                </c:pt>
                <c:pt idx="1153">
                  <c:v>5.282532E6</c:v>
                </c:pt>
                <c:pt idx="1154">
                  <c:v>5.258668E6</c:v>
                </c:pt>
                <c:pt idx="1155">
                  <c:v>5.233488E6</c:v>
                </c:pt>
                <c:pt idx="1156">
                  <c:v>5.207428E6</c:v>
                </c:pt>
                <c:pt idx="1157">
                  <c:v>5.181654E6</c:v>
                </c:pt>
                <c:pt idx="1158">
                  <c:v>5.155553E6</c:v>
                </c:pt>
                <c:pt idx="1159">
                  <c:v>5.128182E6</c:v>
                </c:pt>
                <c:pt idx="1160">
                  <c:v>5.10114E6</c:v>
                </c:pt>
                <c:pt idx="1161">
                  <c:v>5.073689E6</c:v>
                </c:pt>
                <c:pt idx="1162">
                  <c:v>5.048012E6</c:v>
                </c:pt>
                <c:pt idx="1163">
                  <c:v>5.023112E6</c:v>
                </c:pt>
                <c:pt idx="1164">
                  <c:v>4.996549E6</c:v>
                </c:pt>
                <c:pt idx="1165">
                  <c:v>4.971541E6</c:v>
                </c:pt>
                <c:pt idx="1166">
                  <c:v>4.946566E6</c:v>
                </c:pt>
                <c:pt idx="1167">
                  <c:v>4.921627E6</c:v>
                </c:pt>
                <c:pt idx="1168">
                  <c:v>4.89752E6</c:v>
                </c:pt>
                <c:pt idx="1169">
                  <c:v>4.874252E6</c:v>
                </c:pt>
                <c:pt idx="1170">
                  <c:v>4.850598E6</c:v>
                </c:pt>
                <c:pt idx="1171">
                  <c:v>4.828191E6</c:v>
                </c:pt>
                <c:pt idx="1172">
                  <c:v>4.807303E6</c:v>
                </c:pt>
                <c:pt idx="1173">
                  <c:v>4.786589E6</c:v>
                </c:pt>
                <c:pt idx="1174">
                  <c:v>4.76695E6</c:v>
                </c:pt>
                <c:pt idx="1175">
                  <c:v>4.746395E6</c:v>
                </c:pt>
                <c:pt idx="1176">
                  <c:v>4.727113E6</c:v>
                </c:pt>
                <c:pt idx="1177">
                  <c:v>4.708654E6</c:v>
                </c:pt>
                <c:pt idx="1178">
                  <c:v>4.690473E6</c:v>
                </c:pt>
                <c:pt idx="1179">
                  <c:v>4.673163E6</c:v>
                </c:pt>
                <c:pt idx="1180">
                  <c:v>4.65535E6</c:v>
                </c:pt>
                <c:pt idx="1181">
                  <c:v>4.639444E6</c:v>
                </c:pt>
                <c:pt idx="1182">
                  <c:v>4.622844E6</c:v>
                </c:pt>
                <c:pt idx="1183">
                  <c:v>4.606862E6</c:v>
                </c:pt>
                <c:pt idx="1184">
                  <c:v>4.59058E6</c:v>
                </c:pt>
                <c:pt idx="1185">
                  <c:v>4.575886E6</c:v>
                </c:pt>
                <c:pt idx="1186">
                  <c:v>4.561034E6</c:v>
                </c:pt>
                <c:pt idx="1187">
                  <c:v>4.546235E6</c:v>
                </c:pt>
                <c:pt idx="1188">
                  <c:v>4.53173E6</c:v>
                </c:pt>
                <c:pt idx="1189">
                  <c:v>4.517432E6</c:v>
                </c:pt>
                <c:pt idx="1190">
                  <c:v>4.502911E6</c:v>
                </c:pt>
                <c:pt idx="1191">
                  <c:v>4.490108E6</c:v>
                </c:pt>
                <c:pt idx="1192">
                  <c:v>4.478459E6</c:v>
                </c:pt>
                <c:pt idx="1193">
                  <c:v>4.468676E6</c:v>
                </c:pt>
                <c:pt idx="1194">
                  <c:v>4.461235E6</c:v>
                </c:pt>
                <c:pt idx="1195">
                  <c:v>4.459081E6</c:v>
                </c:pt>
                <c:pt idx="1196">
                  <c:v>4.460394E6</c:v>
                </c:pt>
                <c:pt idx="1197">
                  <c:v>4.471536E6</c:v>
                </c:pt>
                <c:pt idx="1198">
                  <c:v>4.494904E6</c:v>
                </c:pt>
                <c:pt idx="1199">
                  <c:v>4.527522E6</c:v>
                </c:pt>
                <c:pt idx="1200">
                  <c:v>4.574416E6</c:v>
                </c:pt>
                <c:pt idx="1201">
                  <c:v>4.634614E6</c:v>
                </c:pt>
                <c:pt idx="1202">
                  <c:v>4.708514E6</c:v>
                </c:pt>
                <c:pt idx="1203">
                  <c:v>4.790923E6</c:v>
                </c:pt>
                <c:pt idx="1204">
                  <c:v>4.882499E6</c:v>
                </c:pt>
                <c:pt idx="1205">
                  <c:v>4.978569E6</c:v>
                </c:pt>
                <c:pt idx="1206">
                  <c:v>5.074648E6</c:v>
                </c:pt>
                <c:pt idx="1207">
                  <c:v>5.166363E6</c:v>
                </c:pt>
                <c:pt idx="1208">
                  <c:v>5.253467E6</c:v>
                </c:pt>
                <c:pt idx="1209">
                  <c:v>5.326898E6</c:v>
                </c:pt>
                <c:pt idx="1210">
                  <c:v>5.384219E6</c:v>
                </c:pt>
                <c:pt idx="1211">
                  <c:v>5.426583E6</c:v>
                </c:pt>
                <c:pt idx="1212">
                  <c:v>5.45282E6</c:v>
                </c:pt>
                <c:pt idx="1213">
                  <c:v>5.464317E6</c:v>
                </c:pt>
                <c:pt idx="1214">
                  <c:v>5.461468E6</c:v>
                </c:pt>
                <c:pt idx="1215">
                  <c:v>5.446145E6</c:v>
                </c:pt>
                <c:pt idx="1216">
                  <c:v>5.421248E6</c:v>
                </c:pt>
                <c:pt idx="1217">
                  <c:v>5.390655E6</c:v>
                </c:pt>
                <c:pt idx="1218">
                  <c:v>5.354805E6</c:v>
                </c:pt>
                <c:pt idx="1219">
                  <c:v>5.314849E6</c:v>
                </c:pt>
                <c:pt idx="1220">
                  <c:v>5.275207E6</c:v>
                </c:pt>
                <c:pt idx="1221">
                  <c:v>5.234384E6</c:v>
                </c:pt>
                <c:pt idx="1222">
                  <c:v>5.194043E6</c:v>
                </c:pt>
                <c:pt idx="1223">
                  <c:v>5.155745E6</c:v>
                </c:pt>
                <c:pt idx="1224">
                  <c:v>5.118876E6</c:v>
                </c:pt>
                <c:pt idx="1225">
                  <c:v>5.083167E6</c:v>
                </c:pt>
                <c:pt idx="1226">
                  <c:v>5.050855E6</c:v>
                </c:pt>
                <c:pt idx="1227">
                  <c:v>5.019334E6</c:v>
                </c:pt>
                <c:pt idx="1228">
                  <c:v>4.988346E6</c:v>
                </c:pt>
                <c:pt idx="1229">
                  <c:v>4.959059E6</c:v>
                </c:pt>
                <c:pt idx="1230">
                  <c:v>4.930914E6</c:v>
                </c:pt>
                <c:pt idx="1231">
                  <c:v>4.903855E6</c:v>
                </c:pt>
                <c:pt idx="1232">
                  <c:v>4.878616E6</c:v>
                </c:pt>
                <c:pt idx="1233">
                  <c:v>4.853995E6</c:v>
                </c:pt>
                <c:pt idx="1234">
                  <c:v>4.830498E6</c:v>
                </c:pt>
                <c:pt idx="1235">
                  <c:v>4.807848E6</c:v>
                </c:pt>
                <c:pt idx="1236">
                  <c:v>4.786974E6</c:v>
                </c:pt>
                <c:pt idx="1237">
                  <c:v>4.765549E6</c:v>
                </c:pt>
                <c:pt idx="1238">
                  <c:v>4.746055E6</c:v>
                </c:pt>
                <c:pt idx="1239">
                  <c:v>4.727753E6</c:v>
                </c:pt>
                <c:pt idx="1240">
                  <c:v>4.710855E6</c:v>
                </c:pt>
                <c:pt idx="1241">
                  <c:v>4.693523E6</c:v>
                </c:pt>
                <c:pt idx="1242">
                  <c:v>4.676894E6</c:v>
                </c:pt>
                <c:pt idx="1243">
                  <c:v>4.661386E6</c:v>
                </c:pt>
                <c:pt idx="1244">
                  <c:v>4.645449E6</c:v>
                </c:pt>
                <c:pt idx="1245">
                  <c:v>4.63001E6</c:v>
                </c:pt>
                <c:pt idx="1246">
                  <c:v>4.613757E6</c:v>
                </c:pt>
                <c:pt idx="1247">
                  <c:v>4.599055E6</c:v>
                </c:pt>
                <c:pt idx="1248">
                  <c:v>4.58398E6</c:v>
                </c:pt>
                <c:pt idx="1249">
                  <c:v>4.568501E6</c:v>
                </c:pt>
                <c:pt idx="1250">
                  <c:v>4.553251E6</c:v>
                </c:pt>
                <c:pt idx="1251">
                  <c:v>4.538161E6</c:v>
                </c:pt>
                <c:pt idx="1252">
                  <c:v>4.524476E6</c:v>
                </c:pt>
                <c:pt idx="1253">
                  <c:v>4.510745E6</c:v>
                </c:pt>
                <c:pt idx="1254">
                  <c:v>4.497393E6</c:v>
                </c:pt>
                <c:pt idx="1255">
                  <c:v>4.483108E6</c:v>
                </c:pt>
                <c:pt idx="1256">
                  <c:v>4.469265E6</c:v>
                </c:pt>
                <c:pt idx="1257">
                  <c:v>4.456659E6</c:v>
                </c:pt>
                <c:pt idx="1258">
                  <c:v>4.444484E6</c:v>
                </c:pt>
                <c:pt idx="1259">
                  <c:v>4.433574E6</c:v>
                </c:pt>
                <c:pt idx="1260">
                  <c:v>4.422697E6</c:v>
                </c:pt>
                <c:pt idx="1261">
                  <c:v>4.413442E6</c:v>
                </c:pt>
                <c:pt idx="1262">
                  <c:v>4.403632E6</c:v>
                </c:pt>
                <c:pt idx="1263">
                  <c:v>4.394449E6</c:v>
                </c:pt>
                <c:pt idx="1264">
                  <c:v>4.386845E6</c:v>
                </c:pt>
                <c:pt idx="1265">
                  <c:v>4.380087E6</c:v>
                </c:pt>
                <c:pt idx="1266">
                  <c:v>4.374244E6</c:v>
                </c:pt>
                <c:pt idx="1267">
                  <c:v>4.36849E6</c:v>
                </c:pt>
                <c:pt idx="1268">
                  <c:v>4.363373E6</c:v>
                </c:pt>
                <c:pt idx="1269">
                  <c:v>4.358815E6</c:v>
                </c:pt>
                <c:pt idx="1270">
                  <c:v>4.354489E6</c:v>
                </c:pt>
                <c:pt idx="1271">
                  <c:v>4.351463E6</c:v>
                </c:pt>
                <c:pt idx="1272">
                  <c:v>4.349783E6</c:v>
                </c:pt>
                <c:pt idx="1273">
                  <c:v>4.347725E6</c:v>
                </c:pt>
                <c:pt idx="1274">
                  <c:v>4.345168E6</c:v>
                </c:pt>
                <c:pt idx="1275">
                  <c:v>4.344444E6</c:v>
                </c:pt>
                <c:pt idx="1276">
                  <c:v>4.344411E6</c:v>
                </c:pt>
                <c:pt idx="1277">
                  <c:v>4.34372E6</c:v>
                </c:pt>
                <c:pt idx="1278">
                  <c:v>4.343697E6</c:v>
                </c:pt>
                <c:pt idx="1279">
                  <c:v>4.34403E6</c:v>
                </c:pt>
                <c:pt idx="1280">
                  <c:v>4.34529E6</c:v>
                </c:pt>
                <c:pt idx="1281">
                  <c:v>4.345532E6</c:v>
                </c:pt>
                <c:pt idx="1282">
                  <c:v>4.346786E6</c:v>
                </c:pt>
                <c:pt idx="1283">
                  <c:v>4.347962E6</c:v>
                </c:pt>
                <c:pt idx="1284">
                  <c:v>4.349956E6</c:v>
                </c:pt>
                <c:pt idx="1285">
                  <c:v>4.351849E6</c:v>
                </c:pt>
                <c:pt idx="1286">
                  <c:v>4.354107E6</c:v>
                </c:pt>
                <c:pt idx="1287">
                  <c:v>4.35703E6</c:v>
                </c:pt>
                <c:pt idx="1288">
                  <c:v>4.360422E6</c:v>
                </c:pt>
                <c:pt idx="1289">
                  <c:v>4.363939E6</c:v>
                </c:pt>
                <c:pt idx="1290">
                  <c:v>4.367177E6</c:v>
                </c:pt>
                <c:pt idx="1291">
                  <c:v>4.371442E6</c:v>
                </c:pt>
                <c:pt idx="1292">
                  <c:v>4.375788E6</c:v>
                </c:pt>
                <c:pt idx="1293">
                  <c:v>4.380957E6</c:v>
                </c:pt>
                <c:pt idx="1294">
                  <c:v>4.386481E6</c:v>
                </c:pt>
                <c:pt idx="1295">
                  <c:v>4.392635E6</c:v>
                </c:pt>
                <c:pt idx="1296">
                  <c:v>4.398229E6</c:v>
                </c:pt>
                <c:pt idx="1297">
                  <c:v>4.404145E6</c:v>
                </c:pt>
                <c:pt idx="1298">
                  <c:v>4.41003E6</c:v>
                </c:pt>
                <c:pt idx="1299">
                  <c:v>4.414769E6</c:v>
                </c:pt>
                <c:pt idx="1300">
                  <c:v>4.419534E6</c:v>
                </c:pt>
                <c:pt idx="1301">
                  <c:v>4.424875E6</c:v>
                </c:pt>
                <c:pt idx="1302">
                  <c:v>4.429852E6</c:v>
                </c:pt>
                <c:pt idx="1303">
                  <c:v>4.434479E6</c:v>
                </c:pt>
                <c:pt idx="1304">
                  <c:v>4.438384E6</c:v>
                </c:pt>
                <c:pt idx="1305">
                  <c:v>4.44282E6</c:v>
                </c:pt>
                <c:pt idx="1306">
                  <c:v>4.446824E6</c:v>
                </c:pt>
                <c:pt idx="1307">
                  <c:v>4.448344E6</c:v>
                </c:pt>
                <c:pt idx="1308">
                  <c:v>4.451456E6</c:v>
                </c:pt>
                <c:pt idx="1309">
                  <c:v>4.453407E6</c:v>
                </c:pt>
                <c:pt idx="1310">
                  <c:v>4.454872E6</c:v>
                </c:pt>
                <c:pt idx="1311">
                  <c:v>4.45467E6</c:v>
                </c:pt>
                <c:pt idx="1312">
                  <c:v>4.454171E6</c:v>
                </c:pt>
                <c:pt idx="1313">
                  <c:v>4.452578E6</c:v>
                </c:pt>
                <c:pt idx="1314">
                  <c:v>4.448824E6</c:v>
                </c:pt>
                <c:pt idx="1315">
                  <c:v>4.446278E6</c:v>
                </c:pt>
                <c:pt idx="1316">
                  <c:v>4.443522E6</c:v>
                </c:pt>
                <c:pt idx="1317">
                  <c:v>4.439102E6</c:v>
                </c:pt>
                <c:pt idx="1318">
                  <c:v>4.433687E6</c:v>
                </c:pt>
                <c:pt idx="1319">
                  <c:v>4.427627E6</c:v>
                </c:pt>
                <c:pt idx="1320">
                  <c:v>4.420769E6</c:v>
                </c:pt>
                <c:pt idx="1321">
                  <c:v>4.413233E6</c:v>
                </c:pt>
                <c:pt idx="1322">
                  <c:v>4.405264E6</c:v>
                </c:pt>
                <c:pt idx="1323">
                  <c:v>4.397751E6</c:v>
                </c:pt>
                <c:pt idx="1324">
                  <c:v>4.388472E6</c:v>
                </c:pt>
                <c:pt idx="1325">
                  <c:v>4.379407E6</c:v>
                </c:pt>
                <c:pt idx="1326">
                  <c:v>4.369046E6</c:v>
                </c:pt>
                <c:pt idx="1327">
                  <c:v>4.358579E6</c:v>
                </c:pt>
                <c:pt idx="1328">
                  <c:v>4.34784E6</c:v>
                </c:pt>
                <c:pt idx="1329">
                  <c:v>4.337308E6</c:v>
                </c:pt>
                <c:pt idx="1330">
                  <c:v>4.326612E6</c:v>
                </c:pt>
                <c:pt idx="1331">
                  <c:v>4.314686E6</c:v>
                </c:pt>
                <c:pt idx="1332">
                  <c:v>4.30318E6</c:v>
                </c:pt>
                <c:pt idx="1333">
                  <c:v>4.291252E6</c:v>
                </c:pt>
                <c:pt idx="1334">
                  <c:v>4.279507E6</c:v>
                </c:pt>
                <c:pt idx="1335">
                  <c:v>4.267852E6</c:v>
                </c:pt>
                <c:pt idx="1336">
                  <c:v>4.25527E6</c:v>
                </c:pt>
                <c:pt idx="1337">
                  <c:v>4.242826E6</c:v>
                </c:pt>
                <c:pt idx="1338">
                  <c:v>4.229858E6</c:v>
                </c:pt>
                <c:pt idx="1339">
                  <c:v>4.218237E6</c:v>
                </c:pt>
                <c:pt idx="1340">
                  <c:v>4.206054E6</c:v>
                </c:pt>
                <c:pt idx="1341">
                  <c:v>4.193968E6</c:v>
                </c:pt>
                <c:pt idx="1342">
                  <c:v>4.181483E6</c:v>
                </c:pt>
                <c:pt idx="1343">
                  <c:v>4.16781E6</c:v>
                </c:pt>
                <c:pt idx="1344">
                  <c:v>4.155933E6</c:v>
                </c:pt>
                <c:pt idx="1345">
                  <c:v>4.143635E6</c:v>
                </c:pt>
                <c:pt idx="1346">
                  <c:v>4.131349E6</c:v>
                </c:pt>
                <c:pt idx="1347">
                  <c:v>4.120007E6</c:v>
                </c:pt>
                <c:pt idx="1348">
                  <c:v>4.107962E6</c:v>
                </c:pt>
                <c:pt idx="1349">
                  <c:v>4.095723E6</c:v>
                </c:pt>
                <c:pt idx="1350">
                  <c:v>4.082918E6</c:v>
                </c:pt>
                <c:pt idx="1351">
                  <c:v>4.070072E6</c:v>
                </c:pt>
                <c:pt idx="1352">
                  <c:v>4.058323E6</c:v>
                </c:pt>
                <c:pt idx="1353">
                  <c:v>4.045546E6</c:v>
                </c:pt>
                <c:pt idx="1354">
                  <c:v>4.032444E6</c:v>
                </c:pt>
                <c:pt idx="1355">
                  <c:v>4.020416E6</c:v>
                </c:pt>
                <c:pt idx="1356">
                  <c:v>4.008082E6</c:v>
                </c:pt>
                <c:pt idx="1357">
                  <c:v>3.996254E6</c:v>
                </c:pt>
                <c:pt idx="1358">
                  <c:v>3.98468E6</c:v>
                </c:pt>
                <c:pt idx="1359">
                  <c:v>3.972527E6</c:v>
                </c:pt>
                <c:pt idx="1360">
                  <c:v>3.960914E6</c:v>
                </c:pt>
                <c:pt idx="1361">
                  <c:v>3.948566E6</c:v>
                </c:pt>
                <c:pt idx="1362">
                  <c:v>3.936817E6</c:v>
                </c:pt>
                <c:pt idx="1363">
                  <c:v>3.925166E6</c:v>
                </c:pt>
                <c:pt idx="1364">
                  <c:v>3.913854E6</c:v>
                </c:pt>
                <c:pt idx="1365">
                  <c:v>3.901642E6</c:v>
                </c:pt>
                <c:pt idx="1366">
                  <c:v>3.889608E6</c:v>
                </c:pt>
                <c:pt idx="1367">
                  <c:v>3.87804E6</c:v>
                </c:pt>
                <c:pt idx="1368">
                  <c:v>3.866835E6</c:v>
                </c:pt>
                <c:pt idx="1369">
                  <c:v>3.855337E6</c:v>
                </c:pt>
                <c:pt idx="1370">
                  <c:v>3.844397E6</c:v>
                </c:pt>
                <c:pt idx="1371">
                  <c:v>3.833355E6</c:v>
                </c:pt>
                <c:pt idx="1372">
                  <c:v>3.821891E6</c:v>
                </c:pt>
                <c:pt idx="1373">
                  <c:v>3.81078E6</c:v>
                </c:pt>
                <c:pt idx="1374">
                  <c:v>3.799743E6</c:v>
                </c:pt>
                <c:pt idx="1375">
                  <c:v>3.789211E6</c:v>
                </c:pt>
                <c:pt idx="1376">
                  <c:v>3.778414E6</c:v>
                </c:pt>
                <c:pt idx="1377">
                  <c:v>3.766897E6</c:v>
                </c:pt>
                <c:pt idx="1378">
                  <c:v>3.755797E6</c:v>
                </c:pt>
                <c:pt idx="1379">
                  <c:v>3.744789E6</c:v>
                </c:pt>
                <c:pt idx="1380">
                  <c:v>3.734401E6</c:v>
                </c:pt>
                <c:pt idx="1381">
                  <c:v>3.724005E6</c:v>
                </c:pt>
                <c:pt idx="1382">
                  <c:v>3.71456E6</c:v>
                </c:pt>
                <c:pt idx="1383">
                  <c:v>3.704571E6</c:v>
                </c:pt>
                <c:pt idx="1384">
                  <c:v>3.694299E6</c:v>
                </c:pt>
                <c:pt idx="1385">
                  <c:v>3.683269E6</c:v>
                </c:pt>
                <c:pt idx="1386">
                  <c:v>3.67293E6</c:v>
                </c:pt>
                <c:pt idx="1387">
                  <c:v>3.662452E6</c:v>
                </c:pt>
                <c:pt idx="1388">
                  <c:v>3.652466E6</c:v>
                </c:pt>
                <c:pt idx="1389">
                  <c:v>3.642526E6</c:v>
                </c:pt>
                <c:pt idx="1390">
                  <c:v>3.632353E6</c:v>
                </c:pt>
                <c:pt idx="1391">
                  <c:v>3.622776E6</c:v>
                </c:pt>
                <c:pt idx="1392">
                  <c:v>3.612322E6</c:v>
                </c:pt>
                <c:pt idx="1393">
                  <c:v>3.6024E6</c:v>
                </c:pt>
                <c:pt idx="1394">
                  <c:v>3.592542E6</c:v>
                </c:pt>
                <c:pt idx="1395">
                  <c:v>3.58273E6</c:v>
                </c:pt>
                <c:pt idx="1396">
                  <c:v>3.573216E6</c:v>
                </c:pt>
                <c:pt idx="1397">
                  <c:v>3.563481E6</c:v>
                </c:pt>
                <c:pt idx="1398">
                  <c:v>3.554005E6</c:v>
                </c:pt>
                <c:pt idx="1399">
                  <c:v>3.543401E6</c:v>
                </c:pt>
                <c:pt idx="1400">
                  <c:v>3.533334E6</c:v>
                </c:pt>
                <c:pt idx="1401">
                  <c:v>3.523203E6</c:v>
                </c:pt>
                <c:pt idx="1402">
                  <c:v>3.513683E6</c:v>
                </c:pt>
                <c:pt idx="1403">
                  <c:v>3.503907E6</c:v>
                </c:pt>
                <c:pt idx="1404">
                  <c:v>3.494491E6</c:v>
                </c:pt>
                <c:pt idx="1405">
                  <c:v>3.484735E6</c:v>
                </c:pt>
                <c:pt idx="1406">
                  <c:v>3.474981E6</c:v>
                </c:pt>
                <c:pt idx="1407">
                  <c:v>3.465419E6</c:v>
                </c:pt>
                <c:pt idx="1408">
                  <c:v>3.455585E6</c:v>
                </c:pt>
                <c:pt idx="1409">
                  <c:v>3.445711E6</c:v>
                </c:pt>
                <c:pt idx="1410">
                  <c:v>3.436682E6</c:v>
                </c:pt>
                <c:pt idx="1411">
                  <c:v>3.427305E6</c:v>
                </c:pt>
                <c:pt idx="1412">
                  <c:v>3.417707E6</c:v>
                </c:pt>
                <c:pt idx="1413">
                  <c:v>3.408243E6</c:v>
                </c:pt>
                <c:pt idx="1414">
                  <c:v>3.398976E6</c:v>
                </c:pt>
                <c:pt idx="1415">
                  <c:v>3.388975E6</c:v>
                </c:pt>
                <c:pt idx="1416">
                  <c:v>3.379474E6</c:v>
                </c:pt>
                <c:pt idx="1417">
                  <c:v>3.369908E6</c:v>
                </c:pt>
                <c:pt idx="1418">
                  <c:v>3.359754E6</c:v>
                </c:pt>
                <c:pt idx="1419">
                  <c:v>3.350347E6</c:v>
                </c:pt>
                <c:pt idx="1420">
                  <c:v>3.340857E6</c:v>
                </c:pt>
                <c:pt idx="1421">
                  <c:v>3.331155E6</c:v>
                </c:pt>
                <c:pt idx="1422">
                  <c:v>3.321758E6</c:v>
                </c:pt>
                <c:pt idx="1423">
                  <c:v>3.31263E6</c:v>
                </c:pt>
                <c:pt idx="1424">
                  <c:v>3.303623E6</c:v>
                </c:pt>
                <c:pt idx="1425">
                  <c:v>3.294476E6</c:v>
                </c:pt>
                <c:pt idx="1426">
                  <c:v>3.285327E6</c:v>
                </c:pt>
                <c:pt idx="1427">
                  <c:v>3.275789E6</c:v>
                </c:pt>
                <c:pt idx="1428">
                  <c:v>3.266728E6</c:v>
                </c:pt>
                <c:pt idx="1429">
                  <c:v>3.258112E6</c:v>
                </c:pt>
                <c:pt idx="1430">
                  <c:v>3.248901E6</c:v>
                </c:pt>
                <c:pt idx="1431">
                  <c:v>3.239322E6</c:v>
                </c:pt>
                <c:pt idx="1432">
                  <c:v>3.23005E6</c:v>
                </c:pt>
                <c:pt idx="1433">
                  <c:v>3.220852E6</c:v>
                </c:pt>
                <c:pt idx="1434">
                  <c:v>3.211131E6</c:v>
                </c:pt>
                <c:pt idx="1435">
                  <c:v>3.202218E6</c:v>
                </c:pt>
                <c:pt idx="1436">
                  <c:v>3.193762E6</c:v>
                </c:pt>
                <c:pt idx="1437">
                  <c:v>3.185242E6</c:v>
                </c:pt>
                <c:pt idx="1438">
                  <c:v>3.176752E6</c:v>
                </c:pt>
                <c:pt idx="1439">
                  <c:v>3.168123E6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586216"/>
        <c:axId val="-2117577736"/>
      </c:lineChart>
      <c:catAx>
        <c:axId val="-2117586216"/>
        <c:scaling>
          <c:orientation val="minMax"/>
        </c:scaling>
        <c:delete val="0"/>
        <c:axPos val="b"/>
        <c:majorGridlines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Minute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577736"/>
        <c:crosses val="autoZero"/>
        <c:auto val="1"/>
        <c:lblAlgn val="ctr"/>
        <c:lblOffset val="100"/>
        <c:tickLblSkip val="60"/>
        <c:tickMarkSkip val="30"/>
        <c:noMultiLvlLbl val="0"/>
      </c:catAx>
      <c:valAx>
        <c:axId val="-211757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Active Taxis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586216"/>
        <c:crossesAt val="1.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3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6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3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0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EB97-D0CB-684E-A6FE-1D66BABE2A10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3E4C-37C3-5147-8001-CC8E10AFE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7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Cakmak</a:t>
            </a:r>
            <a:r>
              <a:rPr lang="en-US" dirty="0" smtClean="0"/>
              <a:t>, Erkalova, Wu, Wagner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</a:t>
            </a:r>
            <a:endParaRPr lang="en-US" dirty="0"/>
          </a:p>
        </p:txBody>
      </p:sp>
      <p:pic>
        <p:nvPicPr>
          <p:cNvPr id="5" name="Picture 4" descr="Screen Shot 2018-01-06 at 11.3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34" y="721272"/>
            <a:ext cx="6468732" cy="61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1: Assessment of Population - Completed (not including item 5)</a:t>
            </a:r>
          </a:p>
          <a:p>
            <a:r>
              <a:rPr lang="en-US" dirty="0" smtClean="0"/>
              <a:t>Part 2: Assessment of Trips Originating in the Region - Partially Completed (see following slides)</a:t>
            </a:r>
          </a:p>
          <a:p>
            <a:r>
              <a:rPr lang="en-US" dirty="0" smtClean="0"/>
              <a:t>Part 3: Assessment of Business Case – Not started</a:t>
            </a:r>
          </a:p>
          <a:p>
            <a:r>
              <a:rPr lang="en-US" dirty="0" smtClean="0"/>
              <a:t>Part 4: Assessment of Last-Mile Access – Not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2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keh_plot (7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" y="1690687"/>
            <a:ext cx="7758731" cy="493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Distribution of Population</a:t>
            </a:r>
            <a:endParaRPr lang="en-US" dirty="0"/>
          </a:p>
        </p:txBody>
      </p:sp>
      <p:pic>
        <p:nvPicPr>
          <p:cNvPr id="4" name="Picture 3" descr="Screen Shot 2018-01-04 at 9.54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2" y="1970900"/>
            <a:ext cx="1365927" cy="1240410"/>
          </a:xfrm>
          <a:prstGeom prst="rect">
            <a:avLst/>
          </a:prstGeom>
        </p:spPr>
      </p:pic>
      <p:pic>
        <p:nvPicPr>
          <p:cNvPr id="6" name="Picture 5" descr="bokeh_plot (8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08" y="1766513"/>
            <a:ext cx="4411892" cy="2807567"/>
          </a:xfrm>
          <a:prstGeom prst="rect">
            <a:avLst/>
          </a:prstGeom>
        </p:spPr>
      </p:pic>
      <p:pic>
        <p:nvPicPr>
          <p:cNvPr id="7" name="Picture 6" descr="bokeh_plot (9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08" y="4514400"/>
            <a:ext cx="3682799" cy="23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3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Distribution of Person Trips</a:t>
            </a:r>
            <a:endParaRPr lang="en-US" dirty="0"/>
          </a:p>
        </p:txBody>
      </p:sp>
      <p:pic>
        <p:nvPicPr>
          <p:cNvPr id="4" name="Picture 3" descr="bokeh_plot (10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8648"/>
            <a:ext cx="7886949" cy="5018968"/>
          </a:xfrm>
          <a:prstGeom prst="rect">
            <a:avLst/>
          </a:prstGeom>
        </p:spPr>
      </p:pic>
      <p:pic>
        <p:nvPicPr>
          <p:cNvPr id="5" name="Picture 4" descr="bokeh_plot (1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25" y="1488647"/>
            <a:ext cx="4223675" cy="2687793"/>
          </a:xfrm>
          <a:prstGeom prst="rect">
            <a:avLst/>
          </a:prstGeom>
        </p:spPr>
      </p:pic>
      <p:pic>
        <p:nvPicPr>
          <p:cNvPr id="6" name="Picture 5" descr="bokeh_plot (1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934" y="4084883"/>
            <a:ext cx="4090762" cy="2603213"/>
          </a:xfrm>
          <a:prstGeom prst="rect">
            <a:avLst/>
          </a:prstGeom>
        </p:spPr>
      </p:pic>
      <p:pic>
        <p:nvPicPr>
          <p:cNvPr id="7" name="Picture 6" descr="Screen Shot 2018-01-04 at 10.39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9" y="1765459"/>
            <a:ext cx="125403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5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Geographic Distribution of Average Person Trip Length</a:t>
            </a:r>
            <a:endParaRPr lang="en-US" sz="3600" dirty="0"/>
          </a:p>
        </p:txBody>
      </p:sp>
      <p:pic>
        <p:nvPicPr>
          <p:cNvPr id="4" name="Picture 3" descr="bokeh_plot (13)_avg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0" y="1356178"/>
            <a:ext cx="8645720" cy="5501822"/>
          </a:xfrm>
          <a:prstGeom prst="rect">
            <a:avLst/>
          </a:prstGeom>
        </p:spPr>
      </p:pic>
      <p:pic>
        <p:nvPicPr>
          <p:cNvPr id="5" name="Picture 4" descr="Screen Shot 2018-01-04 at 11.36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25" y="1617693"/>
            <a:ext cx="1953335" cy="170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Distributions of Trip Lengths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74132"/>
              </p:ext>
            </p:extLst>
          </p:nvPr>
        </p:nvGraphicFramePr>
        <p:xfrm>
          <a:off x="2001371" y="1518322"/>
          <a:ext cx="8189259" cy="537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165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Trips and AVO Breakdown by State and Time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941378"/>
              </p:ext>
            </p:extLst>
          </p:nvPr>
        </p:nvGraphicFramePr>
        <p:xfrm>
          <a:off x="13855" y="1385103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401197"/>
              </p:ext>
            </p:extLst>
          </p:nvPr>
        </p:nvGraphicFramePr>
        <p:xfrm>
          <a:off x="13855" y="4009553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3797"/>
              </p:ext>
            </p:extLst>
          </p:nvPr>
        </p:nvGraphicFramePr>
        <p:xfrm>
          <a:off x="3950524" y="1385103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103814"/>
              </p:ext>
            </p:extLst>
          </p:nvPr>
        </p:nvGraphicFramePr>
        <p:xfrm>
          <a:off x="3950524" y="4009553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324376"/>
              </p:ext>
            </p:extLst>
          </p:nvPr>
        </p:nvGraphicFramePr>
        <p:xfrm>
          <a:off x="7829798" y="1385103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037752"/>
              </p:ext>
            </p:extLst>
          </p:nvPr>
        </p:nvGraphicFramePr>
        <p:xfrm>
          <a:off x="7827818" y="4009553"/>
          <a:ext cx="411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0097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Distance and Active Fleet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95661"/>
              </p:ext>
            </p:extLst>
          </p:nvPr>
        </p:nvGraphicFramePr>
        <p:xfrm>
          <a:off x="226181" y="1690688"/>
          <a:ext cx="6124272" cy="378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576096"/>
              </p:ext>
            </p:extLst>
          </p:nvPr>
        </p:nvGraphicFramePr>
        <p:xfrm>
          <a:off x="6350453" y="1690689"/>
          <a:ext cx="5841547" cy="378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533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aTaxi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of 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End of Day</a:t>
            </a:r>
            <a:endParaRPr lang="en-US" dirty="0"/>
          </a:p>
        </p:txBody>
      </p:sp>
      <p:pic>
        <p:nvPicPr>
          <p:cNvPr id="13" name="Picture 12" descr="Screen Shot 2018-01-06 at 11.0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505074"/>
            <a:ext cx="4399018" cy="4434840"/>
          </a:xfrm>
          <a:prstGeom prst="rect">
            <a:avLst/>
          </a:prstGeom>
        </p:spPr>
      </p:pic>
      <p:pic>
        <p:nvPicPr>
          <p:cNvPr id="15" name="Picture 14" descr="Screen Shot 2018-01-06 at 11.19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4"/>
            <a:ext cx="4442028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8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180</Words>
  <Application>Microsoft Macintosh PowerPoint</Application>
  <PresentationFormat>Custom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West Region</vt:lpstr>
      <vt:lpstr>Progress</vt:lpstr>
      <vt:lpstr>Geographic Distribution of Population</vt:lpstr>
      <vt:lpstr>Geographic Distribution of Person Trips</vt:lpstr>
      <vt:lpstr>Geographic Distribution of Average Person Trip Length</vt:lpstr>
      <vt:lpstr>Cumulative Distributions of Trip Lengths</vt:lpstr>
      <vt:lpstr>Trips and AVO Breakdown by State and Time</vt:lpstr>
      <vt:lpstr>Cumulative Distance and Active Fleet</vt:lpstr>
      <vt:lpstr>aTaxi Distribution</vt:lpstr>
      <vt:lpstr>AVO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Region</dc:title>
  <dc:creator>Kevin Y. Wu</dc:creator>
  <cp:lastModifiedBy>Anna Erkalova</cp:lastModifiedBy>
  <cp:revision>10</cp:revision>
  <dcterms:created xsi:type="dcterms:W3CDTF">2018-01-06T04:31:55Z</dcterms:created>
  <dcterms:modified xsi:type="dcterms:W3CDTF">2018-01-06T16:34:39Z</dcterms:modified>
</cp:coreProperties>
</file>