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256" r:id="rId2"/>
    <p:sldId id="261" r:id="rId3"/>
    <p:sldId id="257" r:id="rId4"/>
    <p:sldId id="258" r:id="rId5"/>
    <p:sldId id="259" r:id="rId6"/>
    <p:sldId id="263" r:id="rId7"/>
    <p:sldId id="264" r:id="rId8"/>
    <p:sldId id="266" r:id="rId9"/>
    <p:sldId id="265" r:id="rId10"/>
    <p:sldId id="271" r:id="rId11"/>
    <p:sldId id="269" r:id="rId12"/>
    <p:sldId id="286" r:id="rId13"/>
    <p:sldId id="262" r:id="rId14"/>
    <p:sldId id="260" r:id="rId15"/>
    <p:sldId id="287" r:id="rId16"/>
    <p:sldId id="300" r:id="rId17"/>
    <p:sldId id="277" r:id="rId18"/>
    <p:sldId id="292" r:id="rId19"/>
    <p:sldId id="293" r:id="rId20"/>
    <p:sldId id="272" r:id="rId21"/>
    <p:sldId id="267" r:id="rId22"/>
    <p:sldId id="294" r:id="rId23"/>
    <p:sldId id="273" r:id="rId24"/>
    <p:sldId id="274" r:id="rId25"/>
    <p:sldId id="275" r:id="rId26"/>
    <p:sldId id="276" r:id="rId27"/>
    <p:sldId id="298" r:id="rId28"/>
    <p:sldId id="299" r:id="rId29"/>
    <p:sldId id="295" r:id="rId30"/>
    <p:sldId id="296" r:id="rId31"/>
    <p:sldId id="297" r:id="rId32"/>
    <p:sldId id="303" r:id="rId33"/>
    <p:sldId id="304" r:id="rId34"/>
    <p:sldId id="305" r:id="rId35"/>
    <p:sldId id="306" r:id="rId36"/>
    <p:sldId id="301" r:id="rId37"/>
    <p:sldId id="302" r:id="rId38"/>
    <p:sldId id="307" r:id="rId39"/>
    <p:sldId id="308" r:id="rId40"/>
    <p:sldId id="324" r:id="rId41"/>
    <p:sldId id="309" r:id="rId42"/>
    <p:sldId id="310" r:id="rId43"/>
    <p:sldId id="311" r:id="rId44"/>
    <p:sldId id="278" r:id="rId45"/>
    <p:sldId id="280" r:id="rId46"/>
    <p:sldId id="281" r:id="rId47"/>
    <p:sldId id="282" r:id="rId48"/>
    <p:sldId id="283" r:id="rId49"/>
    <p:sldId id="312" r:id="rId50"/>
    <p:sldId id="317" r:id="rId51"/>
    <p:sldId id="318" r:id="rId52"/>
    <p:sldId id="319" r:id="rId53"/>
    <p:sldId id="320" r:id="rId54"/>
    <p:sldId id="321" r:id="rId55"/>
    <p:sldId id="313" r:id="rId56"/>
    <p:sldId id="314" r:id="rId57"/>
    <p:sldId id="315" r:id="rId58"/>
    <p:sldId id="316" r:id="rId59"/>
    <p:sldId id="322" r:id="rId60"/>
    <p:sldId id="32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5" autoAdjust="0"/>
  </p:normalViewPr>
  <p:slideViewPr>
    <p:cSldViewPr>
      <p:cViewPr varScale="1">
        <p:scale>
          <a:sx n="62" d="100"/>
          <a:sy n="62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8T18:28:00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8694 7250 1548,'-26'8'4515,"17"-8"516,9 0-516,-8-8-2322,8 8-1161,-10-2-258,10 2 129,-24 0-129,6 0 0,-7 5-129,1 2-129,-6-4-129,3 4 0,-2-4 0,0 2-129,3-2 0,0 2-129,-4-2-129,0 3 129,-2-2-129,-2 3 129,2 0 0,-3 2 0,1-3 0,3 2 0,1-4 0,4 1 0,0 1-129,1 0 129,-3 3 0,1 2-129,-7 1 0,-1 2 129,-3 8-129,-3-1 0,3 1 0,-1 2 0,5-3 0,3-3 0,6 0 0,4-5 0,5-1 0,3-1 129,2-1-129,4 1 0,7-11 0,-14 25 0,9-13 0,0 2 129,3 0-129,0 0 0,2-2-129,0-12 129,8 18 129,1-9-129,0-1 0,3 0 0,0 2 0,3 1 129,1 1-129,3 1 0,4 2-129,5 2 129,1-4 0,7-1 0,5-5 0,6-3 0,4-4 0,2 0 0,0 0 0,-2-5 0,-1 0 0,-5 2-129,-3 3 129,-3 0 0,-1 1 0,2 5 0,4-1 0,2-4-129,2 1 129,6-4 0,0 1 0,-1-6-129,-3-1 129,-6-2 0,-4 0 0,-6 3 0,1-2-129,-3 3 129,4 0 0,2 1 0,8-1 0,6-1 0,4 0-129,4-3 0,0 1 129,-1 2 0,-7-3 0,-1 3 0,-6 0-129,-3 2 129,-3 1 0,3 0 0,2 1 0,2 1 0,4-2-129,3 1 129,2-1 0,2 0 0,0-4 0,-4 4-129,-1-4 129,-1 2 0,-1-2 0,-2 3 0,1-3 0,1 5 0,3 2 0,2-2 0,3 3-129,0 0 129,1 0 0,2 3-129,-2 2 258,-1-1-129,-5-1 0,2-1 0,-3 0 0,0 1-129,3 0 258,0 0-258,2-2 129,2 2 0,5-1 0,4 1 0,-1 0-129,0-1 258,-1-3-129,0 1-129,-4 0 258,3 0-258,-4-1 258,-1 1-258,1 3 129,-3 0 0,0 6 0,0-1 0,0 4 0,-4 0 0,1-2 0,-2-3 0,-1 0 0,-1-3 0,-2-3 0,1-1 0,-5 0 0,0-5 129,-5 3-129,-4 0 0,-4 2 0,-4 0 129,-3 0 0,0 5 0,3-1-129,4 1 129,9-2 0,7 0 0,10-2 0,5-1-129,0 0 0,-5 0 129,-6-2-129,-7-2 0,-12 1 0,-9 2 0,-13 1 0,-11 0 0,14 9 0,1 2 0,6 1 0,10 2 0,9-3 0,8 0 0,10-4 0,2-4 129,-2-3-129,-6-4-129,-7-5 129,-8-1-129,-5 4 0,-2-1-129,2 7-129,2 8 0,11 13-258,3 0 0,18 13-1161,0-7-3096,5-1-387,-7-9-387,-8-9 129</inkml:trace>
  <inkml:trace contextRef="#ctx0" brushRef="#br0" timeOffset="3243.1855">14034 8020 3483,'4'-10'5418,"-4"10"-387,12-17-1290,3 13-1290,-12-11-1290,8 7-387,-1-1-516,2 1 129,3 1-258,5 5 258,3-2-258,8 1 129,8-2 129,8 2 0,4-7 0,11 6-129,0-10 0,4 3-129,-1-3 129,0 1-387,2 2 258,0-1-129,6 3 129,3-1-129,8 3 129,8 1 0,9 4-129,3 1 129,4 1 0,-4 0 0,-1 2-129,-7 5 129,-5-4 0,-4 1-129,-3-4 0,0 0 129,0-2-129,3-2 129,5 1-129,-1 2 129,0-2-129,-3 3 0,-3 6 129,-8 5 0,-6 1-129,-4 1 258,-4-3-258,-3-1 129,-2-7-129,-1-2 0,-1-2 129,-3-10-258,-2-2 258,-4 2-258,-9-2 258,-3 5-129,-6 5 129,-3 4-129,-3 0 129,7 3 0,8 5 0,12 2-129,11-7 0,14 2 129,7-4-129,8-1 129,3-1 0,-2 0-129,-9-6 0,-10-3 129,-13 2-129,-11 2 0,-6 1 0,-3-3 0,3 5-129,7 1 129,5 2-129,14 0 129,8-1-129,7 1 129,0-3 129,-2-3-129,-9-2 0,-8 1 0,-10-4 0,-6 3 0,-6 4 0,-1 1-129,5 3 129,6 7-129,9 5 129,7 2-129,9 2 129,4-3 0,1-3-129,-1-3 258,-1-6-129,-13-2 0,-6 1-129,-6-7 129,-7 2 0,0 2 0,1 3 0,3 3 0,4 6 0,7 4 129,5 1-129,9 1-129,3-4 129,0-5 129,1-6-129,-4-2-129,1-9 258,-6 0-258,-2-1 129,-9-4 129,-5 4-129,-6 1-129,-6 4 129,-3 1 0,-5 2 0,-2-1 0,-1 0-129,2 2 129,6-1 0,3 2 0,2-1 129,2 1-129,3 0 0,0-1 0,-3-2 0,-3-3 0,-6-1 0,-4-2 0,-6-4 0,-3 2 0,-2-2 0,2 2 0,3 0 0,2 1 0,5-1 0,2-3 0,2-1 0,3-7 0,-5-1 0,0-4 0,-11-7 0,-7-1 0,-7-2 0,-8 0 0,-5 5 0,-8 2 0,-7 5-129,-5 3 0,-5 12 0,-1 3 0,-2 5 0,-3 4-129,-2 0 129,-3 8 129,-4 0 0,-2-1 0,-7 3 0,-2 2 129,-6-1-129,-4 0 129,-5 0-129,-2-1 0,-2-3 0,-2-2 0,1-1 0,3-4 0,0 0 0,4-1 0,0-6 0,3-1 0,7 1 129,1 1-129,-2-1 129,-2 1-129,-3 3 0,-5 1 0,-2 2 0,-9-3 0,-5 3 0,-6-2 0,1 0-129,-1-2 129,1 0 0,7-1 0,4-4 0,4 1 129,2-2-129,1 0 0,-1 1 129,-2-3-129,-5 0 0,-2-1 258,-7 2-387,-1 1 258,-7 0-258,0 0 258,1 0-129,1-1 0,4-4 0,2 2 0,3-5 0,0 0 0,1-5 129,-1 1-258,-4-2 258,-4 0-258,-7 5 258,-6-1-258,-8 3 0,-7 2 129,-2-1-129,-5 1 0,-2-2 0,0-2 129,-2-1-129,1-4 0,-1 2 258,0-3-129,-1 2 0,1 3 0,0 6 0,4 4 0,3 6 0,3 5-129,8-1 0,5 9 0,6 2 0,6 3 0,2-2 0,4-1 129,0 1-129,4-1 129,-2 1-129,2 0 129,6 1 0,2 2 0,3 1-129,3 4 0,4-1 129,6 3-129,2-3 129,1 1 0,1 0-129,-4-2 129,-2-1 0,-6-3 0,-1-4 0,-3 1 0,-1-2 0,-1-1 0,-1 0 0,0-3 0,3 2 0,5 3 0,1-4-129,0 1 129,-1-2 0,1-3 0,-2-2-129,-1 0 129,2 1 0,-4-3 0,-1-2 0,2-3 0,1 5 0,4 1-129,2-2 129,1 1 0,4 1 0,2-3 0,-1 0 0,-1 1 0,-3-4 0,-4 2 0,-7-4 0,-4 2 0,-5-1 0,-3 2 129,-5 0-129,1 2 0,-1 3 0,0 1 0,1 0 0,4 1 0,-2-1 0,-1 2 0,3 1 0,-4-2 129,-2 0-129,-3 1 0,-2-2 129,-3 2-129,2 3 129,0 0-129,2 1 0,0 4 129,2 1-129,1 7 0,-1-2 0,-1 2 0,3-4 0,-3 2 0,0-1 129,2-1-129,-2-4 0,3-2 129,5 0-129,3 0 0,5 1 129,1 4-129,2 0 129,3 7-129,3 0 129,2 6-129,-2-1 129,5 1-129,2-3-129,5-5 129,5-5 129,5-8-129,5-5 0,3-1 0,4-6 129,3-3 0,-2 1-129,0 2 129,1 1-129,0 5 0,5 1 0,1 1 0,2-1 0,3 0 0,3 1-129,4 2 129,-2 1 0,2-1 0,-3 5 0,-1-2 0,0 9-387,-10-6-4644,10-5 0,-3-9-774,7-22-645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4T20:09:38.354"/>
    </inkml:context>
    <inkml:brush xml:id="br0">
      <inkml:brushProperty name="width" value="0.05292" units="cm"/>
      <inkml:brushProperty name="height" value="0.05292" units="cm"/>
      <inkml:brushProperty name="color" value="#A2A250"/>
    </inkml:brush>
    <inkml:brush xml:id="br1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2677 12043 2580,'-7'-13'1290,"7"13"-387,0 0-387,0 0 129,0 0 129,0 0 129,0 0 0,7 2 387,-7-2 0,0 0-129,0 0 0,14 3 0,-14-3-129,13 0-387,-13 0 0,24-5-258,-10 0 0,9-2-129,0-1 0,7 1 129,-2-2-129,2 1-129,-2-2 129,4 2-129,-4 0 0,2 0 129,-7-1-129,4 1 0,-3 1 0,-1-1 0,-1 0 0,0 1 0,-4 0 0,2 4-129,0 0 129,0 2-129,-2 0 129,-2 1-129,1 1 0,-1 3 0,0-1 0,1 1 0,-3 1 0,2 1 0,0-3 0,-1 0 0,1-1 0,2 2 129,-1-3-258,0 1 258,3-2-129,-2 0 0,1 1 0,1-1 0,3 0 0,1 0 0,1 2 0,1-1 0,2 0-129,-2-1 129,1 2 0,-1-1 129,-1-1-129,1 0 0,-1-1 129,-3-2-129,3 0 129,0-2-129,0 1 129,2 2-129,0-1 129,3 1 0,0 0-129,1-1 0,-1 0 258,1 1-258,3-1 0,-4-1 129,2-2-129,0 1 0,0 0 0,0-1 129,2 0-129,1 0 129,-1 0-129,3-2 0,-2 4 129,0-3-129,0 4 0,-1 1 129,-1-2-129,-2 3 0,-1 0 0,0 1 0,1-2 129,-1 1-129,-1-1 0,1-1 0,1 3 0,-1-2 129,2 1-129,1-2 0,-1 1 0,1 2 0,-1-2 0,1 2 0,0 0 0,0 0 0,1 0 0,-1 2 0,-2 2 0,0 0 0,1 2 0,1-1 0,-5 0 0,4 0 0,-5 0 0,3 1 129,-2-5-129,4-1 0,-3 0 0,1 0 129,-1-3-129,1 1 129,1-1-129,-1-1 0,2 1 129,1 2-129,0 1 0,2-2 0,4 2 0,-1-3 0,2 1 0,3 0 0,-4-3 0,0 0 0,1-1 0,-2 1 0,-6 0 0,3-2 129,-5 3-129,-1 1 0,4 0 0,0 2 0,-1-1 129,2 0-129,1 1 0,-1-1 0,-1 0 0,4 0 0,-6-3 0,-1 1 0,-1 0 0,-2-1 0,2 0 0,-1 1 129,0 0-129,1 2 0,-3 1 0,1 1 0,2-1 0,-6 1 0,1-1 0,-4 1 0,-4 1 0,-2 0 0,-2-1 0,-12 0 0,17 2 0,-17-2 0,16 0 0,-16 0 0,17 1 0,-6 1 129,0-2-129,1 0 0,1 0 0,0 0 0,-1 0 0,-1 0 0,0 0 0,-11 0 0,17-3 0,-17 3 0,11 0 129,-11 0-129,0 0 0,0 0 0,11 0 0,-11 0 0,0 0 0,0 0 129,10 10-129,-10-10 0,0 0 129,11 11-129,-11-11 0,8 11 129,-8-11 129,15 11-258,-15-11 0,16 19 129,-7-8-129,4 4 129,-1 1-129,3 2 0,-2 4 0,3-1 129,-2 4-129,4-2 0,-3 2 129,2-1-129,-2-2 129,1 2-129,0-2 129,-1 0-129,-1-1 129,2 0-129,0-1 129,0 6-129,1-3 129,4 1-258,-1-1 258,0 0-129,2 1 0,0-2 129,2 1-258,-2-1 129,-1-2 0,-1 0 129,-1 0-129,1 1 0,-1 3 0,-2-2 0,2-1 0,0 1 129,1 1-129,-2-1 0,2 0 0,-1 1 129,0 0-129,2-3 0,-1 3 0,-2-4 0,-1 1 0,1-2 129,-2-2-129,1-2 0,-3 0 0,1 0 0,-1-1 0,-1-1 0,1 0 0,-2 0 0,1-3 129,-3 3-129,2-2 0,1 1 0,-1-1 129,-2 0-129,3 1 129,-1 2-258,2-2 258,-2-2-258,2 2 258,-3-1-129,2-1 0,-13-9 0,21 14 0,-21-14 0,15 13 0,-15-13 0,14 11 0,-14-11 129,10 13-129,-10-13 0,13 17-129,-13-17 129,14 15 0,-14-15 0,14 17 0,-14-17 0,14 16-129,-14-16 258,11 10-258,-11-10 258,0 0-129,0 0 0,10 12 0,-10-12 0,0 0 0,0 0 0,9 16 0,-9-16 0,7 12 0,-7-12 0,9 13 0,-9-13 0,6 11 0,-6-11 0,0 0 0,0 0 0,0 0 0,3 11 0,-3-11 0,0 0 0,0 0 0,0 0 0,0 0 0,0 0 129,0 0-129,0 0 0,-12 0 0,12 0 129,-19 0-129,4 0 0,-2 0 0,-4 0 0,-4 0 0,0 1 0,-1-1 0,-5 4 0,1-3 0,-1 0 129,-2 0-129,-1 1 0,-1-1 0,1 1 0,-2 0 0,-1 0 129,2 2-129,-4-2 0,4 1 0,-2 3 0,4-4 129,1 0-129,-1 1 0,0-2 0,0-1-129,2 0 129,-2 0 129,0-1-129,1-3 0,-1-2 0,2 1 0,-2 0 0,5 0 0,-2 4 0,1 0 0,2 1 129,-2 0-258,-2 0 258,3 2-129,-2 2 0,-2 0 0,-1-2 0,-1-1 0,-2 0 129,-3 2-258,1-2 258,0 1-129,-5 0 0,2 0 0,-2 3 129,0 0-129,0 1 0,-2-1 129,1 0-129,-1 0 0,-3 1 0,-2-3 0,2-1 0,-4 1 0,-2-3 0,3 0 0,-7 0 0,-1-3 0,3 0 0,-1-1 0,-2 3 0,1 0 0,3 1 0,2 0 0,2 2 0,3 3 0,0-1 0,3 1 0,-1-1 0,2-1 0,-2-2 0,-1 2-129,-1-2 129,-2 3 0,0-2 0,-2 1 0,0 1 0,0 1 129,0 2-258,5 4 258,1-4-129,2 6 0,0-4-129,1 1 129,3 0 0,-2 0 0,0-2 0,1-2-129,-3 0 129,-1-3 0,0 1 0,-1 0 0,3 1 0,2-1 0,2-2 0,3 6 0,2-4-129,4 0 129,3 1 0,4-2 0,1 1 0,-2-2 0,5 1 0,-2-3 0,1 0 0,3 0 0,-1 0 0,3 0 0,0 0 0,3 0 0,1 0 129,-3-3-258,14 3 258,-16-3-258,16 3 258,-14-3-258,14 3 129,-16-3 0,16 3-129,-16-8 258,5 6-258,11 2 129,-20-11 0,20 11 129,-19-11-129,19 11 0,-18-8 0,18 8 0,-18-9 0,18 9 129,-17-9-129,17 9 0,-21-16 0,9 3 0,-3 3 0,-2-6 0,1 1 0,-4-2 0,0-1 0,-3 1 129,3 0-129,-4 0 0,0 0 0,1-2 0,0 0 0,4-2 0,-4-1 0,2-2 129,0-1-129,0 1 129,-2-3-129,3 2 0,-4-3 129,1 5-129,2 0 0,1-2 0,0 1 0,0 0-129,2 1 129,1 0 129,-1-4-258,-2 3 129,1-3 0,-1 2 0,0-2 0,0 4 0,1 1 0,1 1 0,0 3 0,2-1 129,2 3-129,-2 1 0,3 1 0,-1-3 0,1 0 0,-3-1 0,3-2 0,-5 2 0,3-3 0,-1 3 0,-1 0 0,1 1 0,2 2 0,-2-2 0,1 6 0,-1-4 129,3 1-129,-3-1 129,2 0-129,0 2-129,1-4 129,-2 4-129,1-6 0,0 4 0,1-3 129,4 3-129,1 0 0,-4 1 129,4 3 0,0 0 0,8 11 129,-16-17-129,16 17 0,-11-15 0,11 15 0,-13-13 0,13 13 0,-13-15 0,13 15 0,-12-14 0,12 14 0,-10-13 0,10 13 0,0 0 0,0 0-129,0 0 0,-11-5-387,11 12-645,0-7-3999,4 15-129,-4-15-774,0 0-258</inkml:trace>
  <inkml:trace contextRef="#ctx0" brushRef="#br0" timeOffset="4419.9775">6183 13336 258,'0'0'2064,"0"0"-258,0 0-129,0 0 129,0 0-258,0 0-258,0 0-258,0 0 0,0 0 0,0 0-129,0 0 0,-8-13-129,8 13 129,0 0-387,0 0 0,0 0 258,0 0-387,0 0 0,7 15 0,-2-2-129,3 8 0,1 3 0,4 9 129,-1 1-129,1 5 0,-1 1 0,-2 4 0,1-4 0,-1 0-129,-4-1 258,1 0-258,-2-1 129,1 1-129,-3 1 129,2 0-129,0 3 129,-1-2-129,2 3 0,0 0 129,1 6-129,5-1 129,-4-2-258,3-1 258,-1 2-129,0 0 0,-3-3-129,2-3 129,-4 1-129,-1-2 0,0 0 258,0 0-258,-2-4 129,0 1-129,-1-2 129,2 2 0,-3-7 129,2 0-258,-1-1 0,2-1 129,-1 2-129,1-3 0,0-1 0,0 3 129,1-3-258,1 5 258,-1-3-129,1-1 0,1 0 0,1 1 0,-2-2 0,-1-1 129,1 0-129,1 1-129,-3-1 129,1 0 0,-1 1 129,1-3-129,-1 1 129,1-2-129,0 1 0,-1-2 129,0-1 0,1 4-129,-3-1 0,-1 0 0,0 1 0,0-1 0,0 0 0,-1 1 0,-1-4 0,-1 0 0,-2-4 0,5-3 0,-3-3 0,2 2 0,1-13 0,-2 18 0,2-18 0,0 14 0,0-14 0,0 18 0,0-7 0,0 1 0,0 1 0,0-13 0,-3 21-129,1-6 129,2-15 0,-2 22 0,0-9 0,1-1 0,0 3 0,1 3 0,0 1 0,0 0 0,2 2 0,2-3 0,-1 0-129,0 1 129,0-4 258,-1 0-258,-2-3 387,0-2-387,0-10 258,0 16-258,0-16 258,0 0-129,0 11-129,0-11 0,0 0 0,0 0 0,0 0 0,0 0 0,0 0 129,0-6-129,0 6 129,0 0-129,0 0 0,0 0 0,-8-13 0,8 13 0,-5-11-258,5 11 258,-8-14-129,8 14 129,-11-18-258,6 7 387,-1-1-387,-1 1 387,-3-5-129,1 2 129,1-1-129,0-2 129,-5 2-129,4-3 0,-4 1 0,0-1-129,-1 0 129,-1-1 0,-2-2-129,-1 1 129,3-2 0,-1 2 129,1 1-129,0-1 0,1 3 0,-1 0 129,1 3-129,0-2 0,2 3 0,-2-8 0,1 4 0,-1-5 0,-1 3 0,-1-5 0,-1 3 0,1 0 0,-1 1 0,1 4 0,-1 3 0,1 2 0,-1 0 0,2 2 129,1 2-129,-1-2 0,3-3 0,-1-1 0,0 0-129,-2-5 258,1 1-258,1 1 258,-1-5-258,1 4 258,-2 3-258,1 2 129,0 2 129,2 0-129,1 2 0,-3 1 0,14 7 0,-21-13 0,21 13 129,-19-18-129,10 7 0,-2 0 0,1-1 0,-2-1 0,3 0 0,-2 1 0,0 0 129,2 0-129,9 12 0,-15-19 0,15 19 0,-15-15 129,15 15-129,-12-15 0,12 15 0,-15-13 0,15 13 0,-17-17 0,17 17 0,-17-18 0,17 18-129,-20-21 129,13 10 0,7 11 0,-17-17 0,17 17 0,-11-14 0,11 14 0,-10-14 0,10 14 0,0 0 129,-12-12-129,12 12 0,0 0 0,-12-16 0,12 16 0,0 0 0,-13-13 0,13 13 0,0 0 0,-13-12 129,13 12-129,0 0 0,0 0 0,0 0 0,0 0 0,0 0-129,0 0 129,0 0 129,0 0-129,0 0 0,0 0 0,0 0 0,0 0 0,0 0 0,0 0 129,0 0-129,-12-7-129,12 7 129,0 0 0,0 0 0,0 0 0,0 0 0,0 0 0,0 0 0,0 0 0,0 0 0,0 0 0,-7-13 0,7 13 0,0 0 0,0 0 0,0 0 0,-5-12 0,5 12 0,-1-12 129,1 12-129,0-13 0,0 13 0,0-19-129,-1 7 258,1-1-258,-1 0 258,-1-2-258,0-1 129,1-1 0,1-2 0,0 1 0,0-4 0,0-2 0,0 2 0,1-3 0,3 2 0,-2-2 0,0 2-129,0-2 258,-1 5-258,-1-1 129,0 0 0,0 1 0,0-2 0,0 1 0,0 1 0,-1 2 0,-1-2 0,2 1 0,0 1 0,-1 0 0,1 1 0,0-2 0,-1 0 0,0-1 0,0 2 0,-3 1 0,2-3 129,-2 0-129,2 1 0,0-2 0,-1 1 0,2-1 0,0 0 0,0 0 0,0 3 0,-1 0 0,1 0 0,-1 2 129,0 0-129,-2 2-129,-1 2 129,3-1 129,-1 1-129,3 12 0,-5-17 0,5 17-129,-4-15 129,4 15 0,-2-16-129,2 16 129,-4-19-258,4 19 258,-4-22 0,1 11 0,-1-2-129,0 1 129,-2-2 0,2-1 129,0 2-129,-1-4-129,1 1 258,-2-1-258,1 0 129,3 0 0,-1-1 0,2 2 0,-1-1 0,2 1 0,0 1 0,0-2 0,-1 1 0,0 1 129,-1-1-258,1 2 129,0-3 0,0 0 0,-2 4 0,0-2 0,2 3 0,0-2 0,-2 2 0,2 1 0,1 11 129,-5-20-129,4 9 0,1 11 0,-3-18 129,3 18-129,-1-16 0,1 16-129,0 0 129,-3-14-387,3 14-387,0 0-3096,0 0-1161,0 0-903,-19 0-129</inkml:trace>
  <inkml:trace contextRef="#ctx0" brushRef="#br0" timeOffset="5445.476">5281 13075 2322,'-20'0'3483,"20"0"-1161,0 0-645,-14-7-129,14 7-129,0 0-258,0 0-258,0 0-129,0 0-258,-9-13 0,9 13-387,-3-11 0,3 11-129,0-17 0,-1 5-258,1-1-774,0-6-1290,2-1-1806,8 4-129,-9-7-129</inkml:trace>
  <inkml:trace contextRef="#ctx0" brushRef="#br0" timeOffset="5625.3357">5156 12749 3999,'-19'-15'4257,"3"-4"-1161,16 19-2451,3-11-4515,-3 11-387</inkml:trace>
  <inkml:trace contextRef="#ctx0" brushRef="#br0" timeOffset="5955.2441">5097 12293 1032,'1'-18'2064,"6"7"-1935,-7-6-903</inkml:trace>
  <inkml:trace contextRef="#ctx0" brushRef="#br0" timeOffset="6117.2172">5135 12094 645,'-16'-14'2838,"16"14"-1419,0 0-1290,0-18-3354</inkml:trace>
  <inkml:trace contextRef="#ctx0" brushRef="#br0" timeOffset="6276.2092">5099 11946 1677,'-5'-18'3870,"5"18"-903,-3-14-1290,-3 2-5031,6 12-516</inkml:trace>
  <inkml:trace contextRef="#ctx0" brushRef="#br0" timeOffset="6770.0781">5135 11932 3870,'0'0'4386,"0"0"-387,0 0-2064,-7 11-1290,7 1-903,4 6-1290,2 1-2064,-2-6-645,8 8 129</inkml:trace>
  <inkml:trace contextRef="#ctx0" brushRef="#br0" timeOffset="7471.6303">5509 12499 3870,'7'11'3741,"7"-3"-2064,-14-8-1677,10 3-3999,2 7-387</inkml:trace>
  <inkml:trace contextRef="#ctx0" brushRef="#br0" timeOffset="7619.6916">5584 12617 3612,'16'13'3741,"8"3"-1677,-24-16-2064,7 12-3870,8 4-645</inkml:trace>
  <inkml:trace contextRef="#ctx0" brushRef="#br0" timeOffset="7766.7592">5673 12760 2967,'16'6'3354,"3"1"-645,-7 1-3612,-12-8-1677,26 22-774</inkml:trace>
  <inkml:trace contextRef="#ctx0" brushRef="#br0" timeOffset="7925.7512">5838 12826 1935,'17'0'3741,"3"7"-774,-20-7-1290,0 0-4773,22 22-903,-22-22 775</inkml:trace>
  <inkml:trace contextRef="#ctx0" brushRef="#br0" timeOffset="8090.7054">5988 12989 258,'13'10'-257</inkml:trace>
  <inkml:trace contextRef="#ctx0" brushRef="#br0" timeOffset="8259.6344">5988 12989 1032,'105'84'3999,"-105"-84"-129,12 0-1935,-12 0-2838,0 0-2322,18 11-129</inkml:trace>
  <inkml:trace contextRef="#ctx0" brushRef="#br0" timeOffset="8837.9677">5412 12435 2709,'-18'-22'4773,"-1"-4"-258,14 15-516,-4-3-2838,9 14-1806,-7-15-1419,7 15-1548,0 0-774,0 0-129</inkml:trace>
  <inkml:trace contextRef="#ctx0" brushRef="#br0" timeOffset="9016.8338">5238 12241 1,'-10'-13'2966,"10"13"-1547,0-13-774,0 13-1032,11-10-1935,-11-3 1</inkml:trace>
  <inkml:trace contextRef="#ctx0" brushRef="#br0" timeOffset="9158.9329">5238 12241 1548,'-9'-96'3741,"18"70"387,-9 26-2193,0 0-4128,4-18-1161,-4 18-258</inkml:trace>
  <inkml:trace contextRef="#ctx0" brushRef="#br0" timeOffset="13276.8257">3807 14030 1806,'-15'2'3354,"15"-2"-1161,0 0-1032,0 0-129,0 0-258,0 0 129,0 0-129,0 0 129,0 0 0,0 0-129,0 0 129,0 0-129,0 0 0,-7-12-258,7 12 0,0-25 0,4 9-258,0-5-129,5 2 0,-2-5 129,5 0-258,-3 2 258,2 0-258,-3 0-129,2 1 129,-3 1-129,-1 4 258,-2 0-387,0 3 387,-3 1-258,-1 12 258,3-14 0,-3 14 0,0 0 0,0 0-129,0 0 0,0 0 129,12 5-129,-12-5 129,10 16 129,-4-4-129,2-1 258,-1 3-258,0-1 258,2 3-258,3 2 129,0 1 0,2 4-129,1-1 0,2 1-129,1-1 129,0-1-129,-1 2 0,-1-7 129,-3-1-129,-3-3 0,-10-12 0,12 16 0,-12-16-129,0 0-258,0 0-903,2 12-3096,-2-12-387,-7 10-258,7-10-258</inkml:trace>
  <inkml:trace contextRef="#ctx0" brushRef="#br0" timeOffset="13819.3858">3762 13961 1161,'-8'-17'3483,"8"17"-129,-7-14-2322,7 14-516,-2-14-129,2 14 0,0 0 258,1-16 258,-1 16 0,0 0 258,12-5 0,-12 5-129,0 0 129,8-15-258,-8 15 0,13-7-258,-3 6-258,-10 1-129,26-3 0,-8 3-129,1 0-129,2 3 0,1 2 0,3 1 0,1-3 0,-1-1 0,0-2-129,1 0-387,-9-1-2838,6-3-1290,-8 0 0,-15 4-516</inkml:trace>
  <inkml:trace contextRef="#ctx0" brushRef="#br0" timeOffset="16860.1079">3958 11143 3096,'4'-21'3870,"3"-5"129,-7 10-2967,0 16-258,8-12-387,-8 12 258,13-2-129,-6 9 258,-3 4-258,2 12 129,-3-2 129,5 11-129,-7 1-129,5 9 129,-5-6-387,5 1 129,-3-4 0,1-2-387,0-9 387,-2-3-387,0-7 387,-2-12-387,0 0 129,0 0-129,11-5-129,-10-10 258,0-5-258,2-7 258,-2-3-387,0-6 258,2-7 129,-1-6-258,1 0 258,0-5-129,0 4 0,2 1 0,-2 1 129,3 8-129,-2 5 0,4 6 0,-1 7 129,0 6-258,0 4 129,-7 12 0,17-13 0,-17 13-129,22 0 129,-10 6 0,2 7 0,-1 3 0,0 2-129,-1 4 129,0 1 0,-2 4 129,-4-5-129,-1-1 0,-5 2 0,0-2 129,-11-1-129,-1-3 129,-5 0-129,1-2 0,-4 1 129,1-2-129,0-4 0,2-1 0,4-2 0,13-7-129,-14 10 129,14-10 0,0 0-129,0 0 0,13 1 129,-1 0 0,4 2-129,0 1 129,1 3 129,-3 2-129,1 6 0,-5 3 129,-3 3-129,-3 3 129,-4-1-129,-4 1 0,-7 0 0,-4-2 129,-4-1 0,-3-4-129,0 1-129,-6-8-1290,10 2-2709,-2-3-645,8-5-129,12-4-387</inkml:trace>
  <inkml:trace contextRef="#ctx0" brushRef="#br0" timeOffset="20187.0154">7857 13854 2709,'-16'5'4128,"16"-5"0,0 0-1161,-10-10-1677,10 10-516,0-16 0,0 16-258,7-24-129,1 11 129,-2-6-129,4 0 129,-1-5-258,1-5 129,1-2-258,1-6 0,-1-3 129,2-2-258,-2 0 129,-1 0 0,1 1 0,-2 7-129,1 4 129,-3 10-129,-3 3 0,-4 17 0,13-14 0,-13 14 0,12 6 0,-6 6 0,1 4 0,1 6 129,2 5-129,-2 10 129,0 2 0,2 5 0,1-1-129,0 3 129,-1-3 129,2-4-258,-3-7 387,0-6-516,0-5 258,-2-5-258,-2-2-129,-5-14-258,6 20-516,-6-20-1677,0 0-1677,-9 13-258,9-13-387</inkml:trace>
  <inkml:trace contextRef="#ctx0" brushRef="#br0" timeOffset="20415.5665">7866 13637 2967,'6'-3'4257,"-6"3"-129,28-11-258,-9 6-4257,7 3-2580,1 3-903,-5-1-258</inkml:trace>
  <inkml:trace contextRef="#ctx0" brushRef="#br0" timeOffset="21372.4996">7956 13662 258,'0'-15'2838,"0"15"-129,0-18-387,0 18-258,0-12-258,0 12-387,0 0-258,9-11-129,-9 11-387,11-7 129,-11 7-258,18-8 129,-18 8 0,21-8-129,-21 8 0,24-12-129,-12 6 0,4 1-129,-1-1 0,0 2-129,2 1 0,-2 2-129,3-1-129,-4 0 0,2 2-258,-16 0-1161,26-5-2838,-26 5-258,15-11-387,-12-2 0</inkml:trace>
  <inkml:trace contextRef="#ctx0" brushRef="#br0" timeOffset="22885.9047">7238 12487 2193,'-3'-18'2967,"3"18"-645,-1-14-774,1 14-387,0 0-387,0 0 0,0 0-129,0 0 129,3 15 0,-3-3-129,9 5 258,-6 2-258,6 4 258,-5 4-387,3 3-129,2 1-129,-2 1 258,0-4-387,-1-1-129,-1-2 129,-1-6 0,0-6-129,-4-13 129,3 16 0,-3-16 0,0 0 0,0 0 0,0-13 0,0-6 0,-3-8 0,-1-6 0,-1-5-129,-1-3 0,0-1 0,0 2 0,0 1 0,-1 6 0,2 6 129,2 5-258,-1 4 258,3 4-129,1 0 0,0 14 0,0-21-129,0 21 129,7-14 0,-7 14 0,0 0 0,18-12-129,-18 12 129,14 0 0,-14 0 0,17 10 0,-6 1 0,1 3 0,0 4 0,-2 3 0,1-1 0,-2 1 0,-2-1 0,-3-1 129,-3-2-129,-1-2 129,-3-3 0,3-12 0,-17 16 0,4-11 0,-1-2 0,0 0 0,0-2-129,0-1 0,3 0 129,11 0-129,-14 0 0,14 0 0,0 0-129,0 0 129,9 5-129,-9-5 129,23 4 0,-10 0 0,2-1 0,-1 1 0,2 1 0,-3 4 0,1 0 0,-1 5 0,-2 2 0,-3 2 129,-2 5-129,-5-1 0,-1 1 0,-6-1 129,-6-1-129,-2 0 0,-6-4 0,2-2 0,0-1-387,-4-5-2838,8 1-1032,14-10-645,-18 1-258</inkml:trace>
  <inkml:trace contextRef="#ctx0" brushRef="#br0" timeOffset="29253.5343">5488 15774 3225,'-13'20'3999,"1"-5"-387,12-15-1677,-15 11-1419,15-11 0,-3 13 0,3-13 0,0 0 258,0 0 129,0 0-129,0 0 0,0 0 129,11 0-258,-9-8 0,-2 8-129,12-29-129,-4 8-129,0-7 0,4-3 0,-1-2-129,1 0 0,1-1 0,3 6-129,-2 1 258,-1 6-258,-2 3 129,-1 7 0,-3 0 0,-7 11 0,10-12-129,-10 12 0,0 0 129,0 0-129,14 2 129,-14-2-129,14 25 129,-3-7 0,0 5 0,3 5 0,0 3 0,0 4 0,-1 2 0,2 1 0,-3-4-129,0 0 258,-1-5-258,-1-5 0,-2-4 0,0-3 0,-1-3-258,-7-14 129,11 22-387,-11-22-516,9 17-2580,-9-17-1161,-5 13-129,-8-11-516</inkml:trace>
  <inkml:trace contextRef="#ctx0" brushRef="#br0" timeOffset="29677.8442">5517 15752 1677,'-16'6'3096,"16"-6"-1419,0 0-387,0 0 129,5 16 129,-5-16 0,0 0 129,0 0-258,14 10-129,-14-10-258,0 0 0,17 0-258,-1 0-129,-3-3-129,8 1-258,-2-4 129,4 2-129,2-3-129,1 4 129,-4 2-516,-2 1 129,2 7-774,-11-5-3096,5 3-516,-5-5-258,-11 0-387</inkml:trace>
  <inkml:trace contextRef="#ctx0" brushRef="#br0" timeOffset="30834.511">6971 15395 516,'8'12'4128,"-8"-12"-129,0 0-129,0 0-2064,0 0-1290,15 11-129,-15-11 129,0 0 258,0 0 0,11 11 0,-11-11 258,0 0-129,-14-3 0,14 3-258,-17-6 0,17 6-129,-19-13-387,19 13 129,-15-14-129,15 14 0,-15-14-129,15 14 129,-9-13 0,9 13-129,-13-8 129,13 8-129,-16-4 129,16 4-129,-17 0 0,17 0 0,-17 11 0,9 0 0,1 4 129,1 4-129,0 3 258,3 4-258,-3 4 129,4 1-129,-2 1 387,4 1-387,-1-5 129,1 0-129,0-3 0,5-2 129,2-3 0,4-2 0,3-4 0,4 3 0,4-5 0,3 0 0,3-3-129,0-3 129,3-2-129,-4-3-129,6-1-387,-11-10-1161,11 4-2967,-6-12-258,1 2-516,-6-9-258</inkml:trace>
  <inkml:trace contextRef="#ctx0" brushRef="#br0" timeOffset="45590.956">15881 11528 1161,'0'0'2064,"-8"-12"-129,8 12 258,0 0-258,0 0-258,-14-12-258,14 12 0,0 0-516,0 0-129,0 0-129,0 0 0,0 0-387,0 0 129,0 0 0,0 0 0,-1 10 129,1-10 0,0 13-129,5-2 0,-5-1 0,7 6 0,-4-2-129,4 6 129,-1-1-129,7 4 129,-4 0-129,4 4 0,2-2-129,2 6 129,1 0-129,5 3 129,-3 0-129,3 0 0,-3 0-129,0 1 129,2-3 0,-2-2 0,-3-5 0,-2-2 0,-2-2-129,2-2 129,-2 0 258,3-2-387,-1 1 129,2 3 0,-2 2 0,5-3-129,-3 2 129,2 1 0,-4-1-129,0 0 0,0-1 0,-1-4 0,-3 0 0,2-1 129,-1 1-129,1 0 0,-1-1 129,0 4-129,1-2 0,-1 3 129,0 1-129,-1 3 129,0-1-129,-1 2 129,1-1-129,-2 1 0,0-4 129,0-2-129,-2 1 0,1-5 0,0 0 129,1-2-129,-1 1 0,-1 0 0,2 0 129,2 1-129,-4-2 0,4 2 129,-1-3-129,-2 3 0,0-4 0,-8-12 129,17 20-129,-17-20 0,10 13 0,-10-13 0,4 11 0,-4-11 0,0 0 0,7 12-129,-7-12 258,0 0-129,6 12 0,-6-12 129,0 0-129,0 0 0,0 0 0,0 0 0,9 11 0,-9-11 0,0 0 0,0 0 0,0 0 0,0 0 0,0 0 129,0 0-129,0 0 0,0 0 0,0 0 0,0 0 0,0 0-129,0 0 129,0 0 0,0 0 0,0 0 0,0 0 0,13-2-129,-13 2 129,0 0 0,0 0 0,17-3 0,-17 3 0,17-1 0,-3 0 0,0-2 0,7 2 0,-2-1 0,5 1 129,-1-2-129,3 3 0,-1 0 0,-3 0 0,-1 0 129,1 3-258,2 1 258,-2 0-129,-1 1 0,4-2 0,-1-1 0,3-1 129,5-1-258,0 0 129,-3-4 0,2-2 0,-1-1 0,-2 3 0,2 1 0,-3 1 0,0 0 0,1 2 129,-1 0-129,0 0 0,2 2 0,4-2 0,-2 0 0,3 0 129,-3 0-129,1 0 0,1 0 0,-5-2 0,1 1 0,-3 1 0,-4 0 129,-4 1-258,1 4 129,3-1 0,-2-1 129,4 1-258,-2-2 258,4 0-129,0-2-129,2 0 129,0 0 0,-2 0 0,-3 0-129,-1-4 258,-2 3-258,-1-2 129,-2 3 129,2-2-129,3 2 129,-1-3 0,1 3-129,3-2 0,-1 0 0,-1-3 0,-2 1 0,-1 2 0,-3-2 0,-4 1 0,-2 1 0,-11 2 0,20-1 0,-20 1-129,19 0 129,-8 0 0,4 0 0,2-1 0,-1 1 0,2 0 0,-3-3 0,2 3 0,-6-2 129,-11 2-129,17-2 0,-17 2-129,0 0 129,0 0-129,4 7-516,-4-7-4257,0 13 0,0-13-645,-5 12-516</inkml:trace>
  <inkml:trace contextRef="#ctx0" brushRef="#br0" timeOffset="49002.3281">15855 11471 774,'-10'0'1419,"10"0"0,0 0 258,0 0 387,0 0-258,0 0 0,0 0-258,0 0 0,18-11-387,-18 11-387,19-11 0,-19 11-258,25 0-129,-25 0 0,26 0 129,-13 0-258,4 8 129,-3-7 0,9 3-129,-6-2 0,8 1 0,-3-2 0,4 0 0,-5-2 0,3 1-129,-1 0 129,4 2-129,0-2 129,-1 2-129,5 1 0,2 1 0,4 0 0,3 1 0,-2-1-129,6-2 129,-6 2-129,2-3 129,-3-1-129,-3 0 129,-4 0 0,-5 0 0,-2 0-129,0 2 129,-2 0-129,-1 1 129,1 0-129,3-1 129,1-1-129,2 1 0,0-2 129,4 0-129,-2-2 129,-1-1-129,0-1 129,-3 0-129,-3 0 129,-1 0 0,2-1-129,1-1 129,2-3 129,7-3-258,2 0 129,5 1 0,3 1-258,3-1 258,0 2-258,-4 2 129,-5 3 0,-6 1 0,-1 2-129,-6 0 258,-3 0-129,-4 0 0,2-2 129,-3-2-129,2 3 0,0-2 0,1 2 0,0 0 0,-4-1 0,2 2 0,-6 1 0,-11 0 0,19 0 129,-19 0-258,0 0 129,12 0 129,-12 0-129,0 0 0,18 0 0,-18 0 0,16 1 0,-16-1 0,20 3 0,-20-3-129,15 1 129,-15-1 0,13 1 0,-13-1 0,0 0 0,0 0 129,13 4-129,-13-4-129,0 0 129,16 2 0,-16-2 0,15 2 0,-15-2 258,15 3-258,-15-3 129,0 0-129,13 5 0,-13-5 0,0 0 0,0 0 0,0 0-129,0 0 129,0 0 0,0 0 0,13 7 129,-13-7-129,0 0 129,7 12-129,-7-12 129,5 13-129,-5-13 0,8 19 0,-8-19 0,4 20 129,-4-20-258,12 18 258,-6-4-129,2-3 0,2 1 0,2 5 129,-1 0-129,4 4 129,-4 4-129,0 4 0,1 0 0,-2 6 129,-1 1-129,4 1 0,-1 1 0,2-2 129,1 1-129,4-3 129,-2 1-129,3-5 129,-1 1 0,-2-2-129,0-3 129,-3 2-129,0-3 129,-2 1-129,0 1 0,-1 1 0,0-1 129,4-2-129,-2 2 0,1 0 129,3-3-129,-4-1 0,2-3 0,-3 0 129,3-2-129,-3 3 0,0-4 0,-1 1 129,-2-1-258,3 3 258,-5-2-129,3-3 0,-3 4 0,3-2 0,-2 2 129,0-3-129,-1 0 0,2 0 0,-1-2 0,3 3 129,-1-4-129,0 1 0,-2-1 0,1-2 0,-9-11 0,17 19 0,-17-19 0,10 20 0,-10-20 0,14 17 0,-14-17 0,17 18 0,-17-18 129,17 19-129,-17-19 0,13 12 0,-13-12 129,0 0-129,12 9 0,-12-9 0,0 0 0,0 0-129,0 0-129,0 0-387,0 0-516,7 13-3999,5-7 258,-12-6-774,16 0-258</inkml:trace>
  <inkml:trace contextRef="#ctx0" brushRef="#br0" timeOffset="52325.2608">18723 12939 1419,'-9'-9'2451,"9"9"0,0 0-516,0 0-387,0 0-645,0 0-387,0 0 258,0 0-258,0 0 258,0 0 0,-12-8-129,12 8 387,0 0-258,-14-1-129,14 1-258,-13-3 129,13 3-129,-14-4 0,14 4-258,0 0 258,-14-2-129,14 2 129,0 0-129,0 0 129,0 0-129,0 0 129,0 0-129,0 0 258,0 0-258,0 0 0,0 0-129,0-11 129,0 11 0,0 0-129,2-16 129,-2 16-129,11-17 129,-11 17-129,21-24 0,-8 10 0,2-4 129,4-1-258,-1-2 129,3-2 0,-1-2 0,2-5-129,-1-1 129,1 0-129,3-6 129,1 2 0,2-5 0,5 1 0,1 1 0,1 3-129,0 0 129,4 2 0,-6 1 0,2 2-129,-3 5 129,-3 1 0,-4 0-129,2 1 129,-3 1 0,1-3 0,3 3-129,1-1 0,3-1 0,-4 2 0,3-4 0,-2 5 129,-1-1-129,-3 1 0,-4 3 0,-2 1 129,-2-2-129,-1 1 0,1-2 0,-1-1 0,2-2 0,0 0 0,1-1 0,3 0 0,-1 2 0,1 1 0,-3 2 0,-1 3 0,-2 1 129,-2 2-129,0 2 0,-3-1 0,-2 1 0,2 0 0,2-1 0,1-4 0,2 2 0,3-1 0,-2-2 0,1 4 0,-1-4 0,2 3 0,-4 3 129,-2-2-129,-13 13 129,14-18-129,-14 18 0,14-15 0,-14 15-129,10-14 129,-10 14-258,11-15 129,-11 15-129,14-17 258,-14 17-258,7-12 129,-7 12 129,0 0 0,8-15 0,-8 15 0,0 0 0,14-16 0,-14 16 0,15-15 0,-15 15 0,15-17 0,-15 17 0,15-12 0,-15 12 0,0 0 0,0 0 0,0 0 0,12-9 0,-12 9 0,0 0 0,0 0 0,0 0 0,0 0 0,0 0 0,0 0 0,0 0 0,0 0 0,0 0 0,-11-1 0,11 1 0,-17-2 0,17 2 0,-22-4 0,11 0 0,-2-2 0,1 0 0,-3-2 0,0-3 0,-1-1 0,-1-4 129,-2 0-129,0-1 0,-4 0 0,0-2 129,1-2-129,2-1 0,-3 0 129,5 2-129,-1-3 0,-3-1 0,2 2 0,0-3 0,-1 3 0,-1 3 0,1 1 0,-5-1 0,1 1 0,2 3 0,1 1 0,-1 2 0,3-1 0,1-1 129,1 2-129,-3-2 0,6 0 0,-1 2 0,2-1 0,-3-1 0,-1 2 0,0 0 0,-1 0 0,3 0 0,-5 0 0,5 0-129,0-1 258,2 0-258,0 0 129,0-3-129,3 0 258,-4 2-258,4-2 129,-1 0 129,0 2-258,1-4 129,-2 5 0,2-2 0,-1 2 0,-1 0 0,2-2 0,0 1 0,0-3 0,2-1 0,-1-2-129,2-2 129,0 0 0,0 0 0,1 0 0,0 2 129,-3 3-129,3 1 0,-1 2 0,0 3-129,8 11 129,-17-21 0,17 21 0,-15-19 0,7 7 0,-2 0 0,1-2 0,4-1 0,-5 1 0,4 1 0,-2 0 0,2 0 0,6 13 0,-8-19 0,8 19 0,-5-14 0,5 14 0,-7-13 0,7 13 0,-6-15 0,6 15 0,-6-18 0,6 18 0,-8-19 0,8 19 0,-11-17 129,11 17-129,-7-14 0,7 14 0,0 0 0,-8-15 0,8 15 0,-9-17 0,9 17 129,-8-21-129,3 10 0,5 11 129,-12-19-129,12 19 129,-10-15-129,10 15 0,0 0 0,0 0 129,-13-10-129,13 10 0,0 0-129,0 0 129,0 0 0,-11-8 0,11 8 0,0 0 0,0 0 0,-14-6 0,14 6 0,0 0 0,-12 0-129,12 0 129,0 0 0,-20 16 0,13-4 0,0 4-129,-6 3 129,2 3-129,-6 4 0,-1 3 129,-3 3-129,0 7 129,-2-2-129,-5 5 129,3 4-129,-3-2 258,0 2-258,2-1 258,-2-2-258,5-2 129,-2-1 0,0-3 129,0-1-258,3-1 129,-2 0 129,0-1-129,-1 1 0,1-3 0,0 1 129,-1-2-258,-2 2 129,4-4 0,0 0 0,0 2 0,1-3 0,1-1 0,3 1 0,-2 1 0,1-1-129,2-1 258,-2 2-258,4-3 258,-2 2-258,1-4 258,-2-1-129,4-1 0,0-4-129,0-4 129,4-1 0,1-2 0,9-11 0,-13 15 0,13-15 0,-9 11 0,9-11 0,-6 13 129,6-13-129,-9 16 0,9-16 0,-7 17 0,7-17-129,-1 15 0,1-15-387,11 5-1290,9-1-2967,-1-4-774,5 0-129,-3 0-387</inkml:trace>
  <inkml:trace contextRef="#ctx0" brushRef="#br0" timeOffset="55370.9514">18692 12973 516,'-11'0'1032,"11"0"0,0 0 258,0 0-129,-13 0 516,13 0-387,0 0-129,0 0-129,0 0 129,0 0-129,0 0 0,-10-5 0,10 5-258,0 0 0,0 0 0,0 0-129,-4 12-129,4-12 129,-4 24-129,0-9 0,4 5 0,-5 1 0,4 3 0,-4-1-129,5 5 258,-2-4-387,2 3 129,0 1 0,3 2-129,1 5 0,1 3 0,-2 2-129,2 3 129,-2 1 0,0-3-129,-3-1 0,0-3 0,0-2 0,0-5 0,0-5 129,0 1-129,0-4 129,3 1-129,-2 1 129,3-2-258,1 1 258,-2 0-258,-1 1 129,1 1-129,-2-2 0,-1-1 0,0-1 129,0 3-129,0-4 0,0 1 129,0-2-129,0 1 0,0 3 0,0-1 129,0-1-129,2 2 0,1 4 0,-2-1 0,0-1 0,0-1 129,0-2-129,-1-3 0,0 0 0,0-4 0,0-4 0,0 0 129,0 1-129,-1-1 0,0 3 0,0 0 0,-1 1 0,2-3 0,-2 2 0,0-3 0,2-11 0,-1 19 0,1-19 0,0 12 0,0-12 0,0 0 129,-4 16-129,4-16 0,-2 12 0,2-12 0,-7 14 0,7-14 0,-5 15 0,5-15 0,-3 12 0,3-12 0,-3 12 129,3-12-129,-4 14 258,4-14-258,-5 18 129,5-18-129,-5 22 129,5-22-129,-3 19 129,3-19-129,-4 18 0,4-18 0,-2 15 0,2-15 0,0 15 0,0-15 0,0 21 0,0-9 0,0 2 0,2-1 0,2 3 0,-3 1 0,-1-2 0,2-1-129,-1-2 129,1-1 0,-2-11 0,2 17 0,-2-17 0,0 0 0,5 16 0,-5-16 0,0 0 0,3 16 0,-3-16 0,0 0 0,4 13 0,-4-13 0,0 0 0,0 0 0,0 0 0,1 12 0,-1-12 0,0 0 129,0 0-129,0 0 0,0 0 0,0 0 129,-8-7-129,8 7 0,-10-13 0,10 13 0,-14-20 0,6 9 0,1-2 0,-4 0 0,1-2 0,-1-1 0,-4-1 0,-1 0 0,-3-2 0,-2-1 0,-1 1 0,-1 0 0,-2-5 0,1 2 0,3 3-129,2-2 0,3 3 0,1-2 129,2 1-129,2 0 129,0 2-258,1-1 258,-4 1 0,-2-1 0,-1-1 0,-3 0 0,2-1 0,-1 1 0,2 0 129,0 2-129,4-1 0,3 3 0,2 0 0,-2 4-129,4-1 129,-2 2 0,1-2 0,0-1 129,-1 0-129,-5-3 0,1 3 0,-1-4 0,0 2 0,-4-3 0,5 2 129,-1 1-129,-1 2 0,2 1 0,1-1 0,0 1-129,0 2 129,0-1 0,0 2 0,1 0 0,10 9 0,-23-19 0,10 10 0,2-2 0,-1-2 0,-3 2 0,4-2 0,-1 3 0,1 1 0,11 9 0,-16-16 0,16 16-129,-11-8 129,11 8 0,0 0 0,-12-12 0,12 12 0,-14-14 0,14 14 0,-11-14 0,11 14 0,-13-17 0,13 17 0,-15-15 0,15 15 0,-8-11 0,8 11 0,0 0 0,0 0 0,-12-11 0,12 11 0,0 0 0,0 0-129,-7-11 129,7 11-129,-5-12 129,5 12-129,0 0 258,-5-15-387,5 15 387,0 0-258,-3-10 129,3 10 0,0 0-258,0 0-129,7-3-645,16 3-3741,-9 0-129,7-2-387,-4-5-774</inkml:trace>
  <inkml:trace contextRef="#ctx0" brushRef="#br0" timeOffset="56162.9303">17738 13572 2580,'-13'-17'4128,"13"17"-516,0 0-903,0 0-1419,0 0-774,0 0-129,0 0 0,0 0 0,0 0 129,0 0-258,0 0 0,0 0-129,0-13-516,0 13-1032,10-11-2580,-6 0 0,-4 11-645</inkml:trace>
  <inkml:trace contextRef="#ctx0" brushRef="#br0" timeOffset="56431.2292">17799 13321 3096,'-13'0'4257,"-3"-12"-129,11-1-1806,5 13-903,-5-17-774,5 17 0,0-19-387,0 19-387,2-10-645,-2 10-2838,0 0-516,14-6-387</inkml:trace>
  <inkml:trace contextRef="#ctx0" brushRef="#br0" timeOffset="56670.711">17784 13082 1935,'-3'-17'3999,"3"17"129,-7-11-1677,7 11-1161,0 0-1032,0 0-129,-1-11-516,1 11-645,0 0-2193,0 0-645,0 0 0</inkml:trace>
  <inkml:trace contextRef="#ctx0" brushRef="#br0" timeOffset="56856.5329">17769 12974 2322,'-10'-1'4386,"10"1"-129,-11-7-645,11 7-3354,0 0-2580,0 0-1548,0 0-129,0 0-516</inkml:trace>
  <inkml:trace contextRef="#ctx0" brushRef="#br0" timeOffset="59476.9198">17890 13159 903,'0'0'774,"0"0"-129,0 0 129,-9-12 0,9 12 129,0 0 0,-18-6-129,18 6 258,-12-6-258,12 6-129,-13-6-258,13 6-129,-11-7-258,11 7 258,-13-10-258,13 10 129,-19-11-129,19 11 129,-22-11-129,10 5 258,1 0 129,-1 0 0,12 6 0,-21-8 258,21 8 129,-17-7-129,17 7 0,0 0 0,-11-6-129,11 6-129,0 0-129,-12 0 0,12 0 129,0 0-129,0 0 0,0 0 0,-10 10 0,10-10 129,0 0 129,0 0-129,-7 17 0,7-17 0,-4 11-129,4-11 0,0 14 0,0-14-129,0 14 129,0-14-129,0 20 0,0-6 129,0 3 0,0 1 129,2 8-129,-2-1-129,2 8 258,-2 0-258,0 2 129,0 0-129,0 1 129,0-4-129,-1 0 0,-2-3-129,2-2 129,-1-3 0,0-2 0,1-3-129,-2 2 129,2-3-129,1-1 258,-1-2-258,1-2 0,0 0 129,0-13-129,-1 16 0,1-16 0,0 0 0,0 12 0,0-12 0,0 0-129,0 0 129,1 14 0,-1-14 129,0 0-129,1 10 129,-1-10-129,0 0 0,0 0 0,0 0 129,0 0-258,0 0 129,0 0 0,0 0 0,0 0 0,0 0 129,4 12-129,-4-12 0,0 0 0,0 0 0,0 0 129,0 0-258,0 0 258,0-8-258,0 8 129,1-12-129,-1 12 129,3-13-129,-3 13 129,0 0 0,4-14 0,-4 14 0,0 0 0,0 0 0,0 0 0,0 0 0,0 0 0,0 0 0,0-11 0,0 11 0,0 0 0,0 0 0,0-12 0,0 12 0,2-16 0,0 5 0,1-3 0,-1-4 0,2-6 0,-3 0 0,-1-4 0,0-6 0,0 0 0,-5 0-129,-1 2 129,0-1 0,0 1 0,1 3-258,1 4 258,2 3 0,-1 2 0,2 2 0,1 0 0,0 3 0,0 2 0,0 1 0,0 0 0,0 12 0,0-17 0,0 17 0,0-16 0,0 16 0,0-15 0,0 15 0,0-12 0,0 12 0,0-13 0,0 13 0,0-17 0,0 17 0,0-17 0,0 17 0,0-17 0,0 6 258,0 11-258,6-20 0,-6 20 0,5-19 0,-5 19 0,2-20-258,-2 20 258,6-15 0,-6 15 258,3-11-516,-3 11 516,0 0-516,0 0 258,0 0 0,5-11 0,-5 11-129,0 0 129,0 0 0,0 0-129,0 0 258,1 11-258,-1-11 258,0 21-258,3-6 258,-2 6-129,1 4 129,3 0-129,0 7 0,-1 0 258,5 7-516,0 0 516,-3 4-516,1 1 516,-3 1-516,0 0 516,-4-1-516,1-5 516,-1-3-516,-3-6 516,-1-4-258,-2-8 0,3-5 0,-1-2 0,4-11 0,-1 16 0,1-16 0,0 15 0,0-15-387,1 15 0,5-5-258,-6-10-387,15 8-2580,-15-8-1419,12-4 0,-9-13-387</inkml:trace>
  <inkml:trace contextRef="#ctx0" brushRef="#br0" timeOffset="60133.7555">17728 12611 2967,'-7'-7'4644,"7"-8"0,0 2-1677,0 13-1032,4-15-645,-4 15-516,10-8-129,-10 8-258,0 0-258,17-6 0,-17 6-129,0 0-129,11-12-129,-9 0-1032,4 1-3096,-1-3-129,-4-6-645,2-4 388</inkml:trace>
  <inkml:trace contextRef="#ctx0" brushRef="#br0" timeOffset="60378.2056">17786 12161 1161,'-18'-7'4128,"5"-1"387,13 8-774,0 0-2580,-15-17-645,15 17-129,-1-11-645,1 11-1161,0-18-2322,0 18-645,10-17 258</inkml:trace>
  <inkml:trace contextRef="#ctx0" brushRef="#br0" timeOffset="60589.8638">17746 11815 903,'-18'-32'4644,"10"15"0,7 6-387,1 11-2064,-7-15-2064,7 15-1290,0 0-2709,13 4-516,-13-4-258</inkml:trace>
  <inkml:trace contextRef="#ctx0" brushRef="#br0" timeOffset="60775.6857">17767 11546 258,'-12'-6'2322,"12"6"-1419,0 0-3225</inkml:trace>
  <inkml:trace contextRef="#ctx0" brushRef="#br0" timeOffset="62038.6784">17779 12250 2967,'0'0'3483,"0"0"-774,0 0-1032,-8 0-258,8 0-129,0 0-258,0 0-258,0 0-129,0 0-129,0 0-129,0 0-258,0 0-129,0 0-129,0 0-516,0 0-774,0 0-2580,10 9-387,-10-9-129</inkml:trace>
  <inkml:trace contextRef="#ctx0" brushRef="#br0" timeOffset="62792.8967">17770 12728 1935,'0'0'1935,"0"0"-645,0 0 258,0 0 129,0 0-129,-13-6 0,13 6 129,0 0-387,0 0-129,0 0-129,-2 14-258,2-14-258,-1 17 129,1-17-387,0 20 129,0-20-258,5 17 0,-5-17-258,0 0-516,11 14-3225,-11-14-645,0 0-129,10-6-258</inkml:trace>
  <inkml:trace contextRef="#ctx0" brushRef="#br0" timeOffset="63762.7479">17787 12163 1161,'0'0'2451,"0"0"0,-10 0 0,10 0-129,0 0-387,0 0-387,0 0-258,0 0-387,0 0-258,-4 10-129,4-10 0,0 0-129,-3 18-129,3-18-258,-1 16 129,1-16-129,0 18 0,0-18 0,0 13 0,0-13 0,0 0-129,0 0-258,0 0-2193,10 0-1548,-10 0-645,10-15 129</inkml:trace>
  <inkml:trace contextRef="#ctx0" brushRef="#br0" timeOffset="64472.2496">17740 11935 129,'0'0'3999,"0"0"-645,0 0-645,0 0-516,0 0-258,-10-5-645,10 5-258,0 0-258,0 0-387,0 0 0,0 0 0,0 0-258,0 0 0,0 0-129,0 0-129,0 0-129,0 0-1032,0 0-2838,0 10-516,0-10-129</inkml:trace>
  <inkml:trace contextRef="#ctx0" brushRef="#br0" timeOffset="66435.8009">17729 13027 903,'3'-11'1677,"-3"11"-258,0 0-258,6-13-258,-6 13 0,0 0-129,1-11-129,-1 11 129,0 0 129,1-13-129,-1 13 129,0-14-129,0 14 0,0-11-129,0 11-258,0 0 0,-2-12 0,2 12-129,0 0 0,0 0-129,0 0 129,0 0-129,0 0 258,0 0-258,0 0 129,0 0-258,-3 12 258,3 2-129,-1 0 0,1 3 129,-2 3 0,2 0 0,-3 0 129,2 3 0,-2-4-129,0 5 0,-2-3-129,3 7 129,-4 0-258,2 2 129,-3-1-129,1-2 129,1-1-129,0-6 0,1-3 0,3-6 129,1-11-129,0 0 129,0 0-129,0 0 0,0-7 129,3-5-129,2-4 0,-2-1-129,3-5 129,-2-1-129,2-1 0,-2-4 129,0 1-129,-3-2 129,2 0 0,-3 4-129,0 1 258,0 3-258,1 1 258,2 5-129,-1 3 0,-2 12 0,6-15 0,-6 15 0,0 0 0,11-12 0,-11 12 0,0 0 0,0 0 0,0 0 0,0 0 0,0 0 0,0 0 0,0 0 0,4 8 0,-4-8 0,4 20 0,-4-5 0,2 2 0,-1 5 129,-1 3-129,0 5 0,0 2 0,0 4 129,0-2-129,0 2 0,-2-1 129,1-1-129,0-2 0,1-4 129,0-4-129,0-3 129,1-3-129,4-4 0,-4 0 0,-1-14-129,4 17 129,-4-17-129,0 0 0,0 0 0,0 0-258,0 0-387,12 0-1161,-12-9-2322,4-6-387,-3-5-129</inkml:trace>
  <inkml:trace contextRef="#ctx0" brushRef="#br1" timeOffset="94709.5469">8516 14898 2580,'0'0'4257,"-5"11"0,5-11-645,-17-1-2064,17 1-387,-12-10 129,12 10-516,-14-15 0,14 15-258,-12-18 0,12 18-129,-9-20 0,3 9-258,0-2 129,0 1-129,-1-4 129,0 2-129,-3-3 0,0-1 0,-2-4-129,0-2 129,-2 1-129,1-1 129,-1 1-129,0 3 129,3 0-258,2 3 258,-2 1-258,5 4 387,0 1-258,6 11 0,-9-20 0,3 9 129,0-3-129,3 1 0,-2-2 0,0 1 0,0 1 0,1-1 0,-1 2 0,-1 1 0,6 11 0,-7-17 0,7 17 0,-6-18 0,6 18 0,-6-17 0,4 6 0,-3 0 0,2-2 129,-1 0-258,0 1 129,0 1 0,4 11 129,-8-19-258,8 19 258,-8-11-258,8 11 129,0 0 0,0 0 0,0 0 0,-10-12 0,10 12 129,0 0-129,0 0 0,0 0 0,0 0-129,0 0 129,0 0 0,0 0 0,0 14 0,7-1 0,3 2-129,0 4 129,1 0 129,2 1-258,-1-3 258,2-2-129,-4 2 0,2-3 0,0-2 129,-2-3-129,-10-9 0,14 13 0,-14-13 0,0 0 129,12 11-129,-12-11 0,0 0 0,0 0 0,0 0 0,0 0 129,0-9-129,0 9 0,-12-27 0,1 9 0,-2-6-129,-5 0 129,2-2 0,-1-1 0,3 5 0,-1 2 0,3 6 0,-1 4 0,13 10-129,-20-6 129,20 6 0,-17 0 0,17 0 0,-18 9 0,18-9 0,-15 14 129,15-14-129,-15 20 0,8-2 0,2 1 0,0 6 0,4 7-129,0 2-387,4 11-2580,2-9-1290,4 2-516,-4-10-387,0-6 0</inkml:trace>
  <inkml:trace contextRef="#ctx0" brushRef="#br1" timeOffset="96514.1062">8090 15448 4386,'-14'0'4773,"14"0"-645,-19-4-129,19 4-2709,-22 0-387,11 0-129,-6 0-129,5 0-258,-4 0 0,2 1 0,-3-1-129,2 0 129,-4 0-129,6 2-129,-5-2 129,1 2 0,-4-1-129,-2 1 0,-1 1 0,-1 2-129,0 0 129,-1-1 0,-1 2 0,3-3 129,1-2-258,0 2 129,0-3 0,5 0 0,0 0 0,1-3-129,2 1 129,2 1-129,-1-2 129,3 2-129,11 1 0,-20-3 0,20 3 129,-15-1-129,15 1 0,-15-1 0,15 1 0,-14 0 0,14 0 129,-19 0-129,19 0 0,-22 1 0,10 0 0,0 0 0,-1 2 0,0 0-129,2-1 129,0 2 0,1-2 0,10-2 0,-18 7 0,18-7 0,-14 9 0,14-9 129,-13 8-258,13-8 129,0 0 0,-11 9 0,11-9 0,0 0 0,0 0 0,0 0-129,0 0 129,0 0 0,0 0 0,0 13 0,0-13 0,8 14 0,-8-14 0,19 17 0,-8-8 0,3 2 0,1-1-129,2-1 129,0-2 0,2 1 0,0 0 129,2 1-129,-2 1 0,-1 2 0,-2-1 0,-2-1 0,0 1 0,-14-11 0,15 15 0,-15-15 0,0 0 0,0 0 0,0 0 0,0 0 0,-4-12 0,-9-1 129,-3-3-129,-1-1 0,-3-1 0,-1 1 0,2 2 129,-1 3-129,4 3-129,2 0 129,3 4 0,11 5 0,-19-7 0,19 7 0,-14-5 0,14 5 0,-16-8 0,16 8 0,-13-5 0,13 5 0,-13-8 0,13 8 0,0 0 0,-7-14 0,7 14 0,1-14 0,-1 14 0,21-20 0,-7 5-129,7-3 129,5-4-129,3-1 129,3-3-258,0 3-387,7 9-1290,-7-6-2451,3 9-258,-9 2-516,3 8-129</inkml:trace>
  <inkml:trace contextRef="#ctx0" brushRef="#br1" timeOffset="97440.2346">8593 15343 903,'0'0'3483,"-5"-16"516,5 16-516,0 0-1806,-6-18-516,6 18-258,-1-12-258,1 12 129,-5-14-258,5 14-129,-7-15 129,7 15-387,-18-10 129,8 9-129,-5 1 0,-2 0-129,0 7 129,-5 5-129,4 4 129,-2 6-129,3 6 129,0 5 0,2 3 258,2 7-129,3 1 0,7 6 0,0 0 0,3 0 0,4-4 0,8-4-129,4-6-129,2-10 0,5-5-258,0-13-387,9 3-1677,-3-14-1935,2-7-129,-3-9-516,1-3 129</inkml:trace>
  <inkml:trace contextRef="#ctx0" brushRef="#br1" timeOffset="98025.5239">8675 15669 258,'0'0'3096,"0"0"516,0 0-1935,0 0-258,0 0-129,0 0 129,0 0-129,0 0-129,-7 14-258,7-14-258,0 16-129,0-16-129,0 21-129,1-10 0,3 1 0,-4-12 0,11 16-129,-11-16 0,15 9 0,-15-9 0,20 0 0,-7-6-129,-1-4 129,2-2-129,-1-3 0,0-1 0,-3-3 0,0 0 0,-3-2 0,-4-3 0,-3 5 129,-5-3-129,-5 3 129,-2 1-129,-3 5 129,0 3 0,-2 4-129,2 4 129,0 2-129,2 2 0,0 4-129,13-6 129,-18 21-258,15-4-645,-6-5-2580,9 4-774,0-3 0,0 2-258</inkml:trace>
  <inkml:trace contextRef="#ctx0" brushRef="#br1" timeOffset="98577.0274">8873 15564 645,'8'21'3483,"-8"-21"129,2 19 129,2-2-2451,-4-1-258,0 10-129,0-6 0,0 9 129,0-7-258,0 6-129,-4-9 0,4 0-387,-1-6 0,1-13-129,0 0 0,0 0 0,0 0-129,12-10 0,-5-9 0,6-4 0,1-5 0,2 0 0,1-1 0,1 0-129,-1 2 258,0 5-258,1 3 258,-4 6-258,-4 5 258,-10 8-129,20-4 0,-20 4 0,13 12 0,-6 3 0,-4 5 0,1 0 0,3 3 0,-2 1 129,3 1-258,-4-6 258,6-1-258,-4-7 0,8 4-645,-14-15-3225,19 2 0,-8-3-645,-1-10 129</inkml:trace>
  <inkml:trace contextRef="#ctx0" brushRef="#br1" timeOffset="99189.1465">9556 15275 3096,'10'-8'4386,"-10"8"0,0 0-387,-5-9-2451,-8 1-387,13 8-387,-13-12-129,13 12-129,-18-19-129,18 19-258,-13-20 129,6 9-129,-2-1 0,-3 1-129,-1 1 129,-1 3-129,0 2 0,0 4 0,1 1 0,-1 9 0,2 8-129,3 6 129,-1 11 0,2 2 0,1 7 129,-2 7-129,-2 5 387,3 3-387,0 1 0,-1 3 129,1-3-129,1-7 0,4-4-129,0-11-387,3-1-387,0-20-3096,6-2-516,-6-14-129,0 0-258</inkml:trace>
  <inkml:trace contextRef="#ctx0" brushRef="#br1" timeOffset="99457.4455">9133 15535 2709,'-21'-12'4515,"21"12"-387,-14-10-129,14 10-2838,0 0-129,-1-16-129,14 15-258,12-4-258,10 3-129,4 0-129,12 2-129,3 0-258,-3 0-516,7 2-1806,-11 0-1419,-7 2-516,-9-3 0</inkml:trace>
  <inkml:trace contextRef="#ctx0" brushRef="#br1" timeOffset="99817.165">9711 15125 5289,'0'6'4902,"-1"7"-387,-5 5-129,-2 3-3870,5 12 0,-2 6-129,5 8-129,-2 5 129,1 6-129,-1 5 258,0 0-516,0 3 129,1-5-129,-2-4 0,-1-11-645,4-2-387,-6-20-2580,6-1-774,0-23-387,0 0-129</inkml:trace>
  <inkml:trace contextRef="#ctx0" brushRef="#br1" timeOffset="100116.2687">9850 15554 5547,'0'0'4773,"-5"9"-258,5-9-129,-6 17-3741,0-4 0,6 12-258,0-3 0,0 6-129,0 1 129,0-3-258,0-1-258,-1-6-258,1 2-516,0-21-3096,0 0-516,0 0-129,3-7-387</inkml:trace>
  <inkml:trace contextRef="#ctx0" brushRef="#br1" timeOffset="100316.0024">9889 15392 4257,'-4'-13'4257,"-7"-3"-387,11 16-258,0 0-3612,0 0-774,-4 8-2709,4-8-645,9 17-129</inkml:trace>
  <inkml:trace contextRef="#ctx0" brushRef="#br1" timeOffset="100719.4445">10129 15544 2451,'-7'1'4515,"-9"-1"-129,6 0 0,-2 0-2838,-6-2-387,18 2-387,-18-6-387,18 6 0,-16 0-129,16 0-129,-10 3 0,10-3 0,-8 19 0,6-3 0,0 0 0,2 5 0,0 1 0,0 0 0,0 0-129,9-1 129,-3-1-129,4-5 0,4-3 0,0-8-258,7 2-387,-1-11-1161,6 0-2580,0-7-129,1-2-387,-3-4 0</inkml:trace>
  <inkml:trace contextRef="#ctx0" brushRef="#br1" timeOffset="101077.1766">10332 15241 4128,'-11'-11'4515,"11"11"258,-15-11-387,15 11-2967,0 0-645,-6 13-258,6 1 0,1 8 0,1 4 0,3 9-129,-1 1 0,2 6-387,-3 2 258,2 3-129,-3 0 0,2-2-129,-1-5 0,1-7-129,0 1-258,-1-15 0,5 2-516,-8-21-516,0 0-1806,0 0-1548,10-14 0,-10-10-258</inkml:trace>
  <inkml:trace contextRef="#ctx0" brushRef="#br1" timeOffset="101333.5512">10212 15413 6063,'-25'-13'5031,"25"13"-387,-17-16-129,17 16-3354,-6-11-516,6 11-129,15 0-129,6 0 0,1-3-129,9-1 0,5 1-387,3-3-645,10 6-3612,-3 0-387,-5 0-645,-7 3-258</inkml:trace>
  <inkml:trace contextRef="#ctx0" brushRef="#br1" timeOffset="123547.8331">19394 15468 1548,'0'0'3999,"0"0"387,0 0-2064,0 0-129,0 0-129,0 0-516,5-8-258,-5-4-387,12 5-129,-6-5-258,9 1 129,-3-6-387,4 2 129,-1-6-129,2 4 0,-1-6-129,0 0 129,-2-6 0,0 2 0,-3-8 129,1 2-129,-1-5 129,0-1-258,-2-4 129,-1 2-129,-1-2 129,1-1-258,-3 2 258,1 1-258,-4 1 129,-2 1 0,0 5 0,0-2-129,-3 2 129,-2 2-129,-1 0-129,-1 2 258,0 0-258,-1-1 129,-1 1-129,0-2 129,1 2-129,-2-3 129,-1 0 129,-1 3-129,0-4 0,-1 2 0,0-1 0,-1 5 0,3 1 0,-1 0 0,0 3 0,3-3 0,-5 3 0,3 2 0,1 3 0,-4-3 0,-1-3 0,-1 4 0,0-1 0,-2 2 0,4-1 129,-4-1-129,1 1 0,1-1 0,3 2 0,1 3 0,1 1-129,2 2 129,-2 1 0,2 1 129,0 0-258,0 1 129,1 0-129,-2 0 258,2-3-129,-1-2-129,1-2 0,-1 0 129,0-1 0,2 1 0,1 2 0,1-1 0,-2 5 0,7 12 0,-9-20 0,9 20 0,-7-13 0,7 13 0,-8-17 0,3 5 129,-2-1-129,2-2 0,0-1 0,-1-3 0,0 5 0,0-1 0,6 15 0,-12-18 0,12 18 0,-7-13 0,7 13 0,0 0 0,-14-12 0,14 12 0,-6-14 0,6 14 0,-7-21-129,5 10 129,2 11 0,-6-19 0,6 19 0,-5-17 0,5 17 0,-8-14 0,8 14 129,-5-15-129,5 15 0,-7-12 0,7 12 0,-8-15 0,8 15 0,-11-14 0,11 14 0,-8-16-129,8 16 129,-8-12 0,8 12 129,-7-12-258,7 12 129,0 0 129,0 0-129,-15-13 0,15 13 0,0 0 0,-10-11 0,10 11 0,-6-13 0,6 13 0,-5-11 0,5 11-129,-5-12 129,5 12 129,0 0-129,-4-12 0,4 12 0,0 0 0,0 0 129,0-15-129,0 15 0,-2-12 0,2 12 0,-2-12 0,2 12 0,-4-14 0,4 14 0,-5-11 0,5 11 0,0 0 0,0 0 0,0 0 0,-3-11 0,3 11 0,0 0 0,0 0 0,0 0 0,0 0 0,0 0 0,0 0 0,0 0 0,0 0 0,0 0 0,-6-13 0,6 13 0,0 0 0,0 0 0,0 0 0,8 10 0,-8-10 0,12 8 0,-12-8 0,15 8 0,-15-8 0,17 5 129,-17-5-129,16 6 0,-16-6 0,17 7 0,-6 1 0,-11-8-129,24 15 129,-11-9 0,2 3 0,-1-1-129,-1-1 258,0 0-258,-13-7 129,20 8 0,-20-8 0,13 6 0,-13-6 0,0 0 0,0 0 0,0 0-129,13 5 258,-13-5-129,0 0 0,0 0 0,0 0 0,0 0 0,0 0 129,0 0-129,0 0 0,0 0 0,-3-9 0,3 9 129,-16-20-129,16 20 129,-19-20-258,9 10 258,-1 2-129,11 8 0,-20-11 0,20 11 0,-18-6 0,18 6 0,-17-6 0,17 6 0,-17-8 0,17 8 0,-18-10 0,18 10 0,-16-8 0,16 8 0,-14-7-129,14 7 129,0 0 0,-14-3 0,14 3 0,0 0 0,0 0 0,0 0 0,-11-1 0,11 1 0,0 0 0,0 0 0,0 0 0,0 0 0,0 0 0,-11 0-129,11 0 258,0 0-258,0 0 129,0 0 0,-11 13 0,11-13 0,0 0-129,-7 13 129,7-13 0,-2 13 0,2-13 0,0 17 0,0-4 0,0 0 0,0 6 0,0-1 0,0 6 0,5 0-129,-1 3 258,2 0-258,-1-3 129,0-1 0,1-6 129,-2-3-129,0-3 0,-4-11 0,0 0 0,0 0 129,0 0-129,0 0-129,0 0 0,0 0-129,0 0-774,0 0-3741,11-6-129,2 1-516,1-5-516</inkml:trace>
  <inkml:trace contextRef="#ctx0" brushRef="#br1" timeOffset="274167.8699">17434 16381 3225,'0'13'4128,"0"-13"0,0 0 0,-11-3-2451,11 3-774,0 0 129,0 0-258,0-18-129,0 18-258,6-19 0,-6 19 129,15-25-129,-4 12-129,-4-6 129,3 0-129,-7-4 129,4-4-258,-4-2 0,0-4-129,-1-4 129,0-5-129,1 0 129,1-3-129,0 3-129,2 0 129,-2 5 129,1 1-258,3 9 129,-3 6 0,-2 5 0,-3 16 0,8-16-129,-8 16 129,0 0 0,4 6 0,-1 6 0,0 7 0,2 1 0,3 4 0,0 6 0,4 2 129,1 2-129,3 3 129,4-2-129,0 3 0,0-4 258,1-2 0,-1-3-258,0-3 129,-2-5 0,-2-3-129,-1-2 129,-3-8 0,-12-8-258,19 10 258,-19-10 0,0 0 0,13-1 258,-13 1-387,0-26 258,1 6-258,-1-8 0,0-8 0,0-5 0,-1-13-129,-1-5 0,2-5 0,0 0 0,0 3 0,4 5 258,4 6-258,1 8 258,-2 10-258,2 9 0,-1 9-129,-8 14-387,13-14-258,0 19-2451,-13-5-903,14 18-516,-11-5-258,1 13-129</inkml:trace>
  <inkml:trace contextRef="#ctx0" brushRef="#br1" timeOffset="274706.1153">18017 16072 2709,'-14'4'3612,"14"-4"-387,-17 14 0,17-14-2838,-8 15 0,6-4 129,1 4-129,-2-2 387,3 7-258,0-7 0,7 7 129,-2-6-129,8 3-129,-3-5 0,6 3 0,-2-7-129,3 1 0,-3-6 0,3-3 0,-2 0 0,-2-7-129,-1-6 129,-4-4-129,-4-1 0,-2-5 0,-2-3 0,-4 4-129,-5-1 129,-2 5 0,-2 2-129,1 8 0,-4 1 129,5 7-129,-2 13 0,1 1 0,2 6-129,-1-2-129,6 6-387,-7-7-2838,8 2-774,1-8 129,3-11-645</inkml:trace>
  <inkml:trace contextRef="#ctx0" brushRef="#br1" timeOffset="275045.6393">18289 15880 903,'0'-21'3741,"0"3"129,0 18 0,0 0-1935,0 0-387,0 0-129,1 11-129,5 9-387,-5 1-129,9 13-129,-7 4-129,7 9 0,-3 2-258,3 2 0,-2-3 0,2 0-129,-2-8-129,-2-9-129,1-5-258,-7-26-903,7 11-2580,-7-18-516,-2-6 258,-8-15-903</inkml:trace>
  <inkml:trace contextRef="#ctx0" brushRef="#br1" timeOffset="275235.3733">18166 16033 9288,'-31'-9'4644,"31"9"-129,-14-13-516,14 13-3483,0 0-129,13-12-258,11 7-129,4-2-387,11 7-1677,1-8-2064,6 6-387,3-6-387,0 2-258</inkml:trace>
  <inkml:trace contextRef="#ctx0" brushRef="#br1" timeOffset="276258.9383">19275 16130 1806,'-16'-6'3999,"16"6"258,-19-19-387,19 19-1161,-27-20-1677,27 20-516,-23-22 129,23 22-387,-21-20 0,10 12 0,0 2 0,0 4-258,11 2 129,-20 0-129,20 0 0,-17 16 0,10 3 0,0 0 0,1 3 387,1 1-387,2-1 258,0 0-129,3-4 0,0 0 0,0-18 129,14 16-129,-2-15-129,4-1 129,0-4 258,3-10-387,-4 3-258,0-2 258,-1 3 0,-6-2-129,-8 12-129,11-6 258,-11 6 0,1 7 0,-1 5 129,0 9 0,0 1 258,1 13-129,-1-2 129,5 11 0,-4 3-258,3 6 258,-4-2-129,0 4 129,-5-4-258,-1-3 258,-5-5-258,-3-6-129,-3-8 129,-3-7 0,-5-5-129,-2-9-258,3-5-387,-6-7-516,13-4-2838,-6-12-516,10 0-387,4-10-258</inkml:trace>
  <inkml:trace contextRef="#ctx0" brushRef="#br1" timeOffset="276806.1711">19402 16212 2967,'-9'-3'3870,"-5"-4"-258,14 7 129,-17-12-3096,17 12-129,0 0 129,0 0-129,-12-1 129,12 1 0,0 0 258,0 0-258,0 0 258,0 0-387,0 0 0,0 0-129,0 0-129,12 9-129,-2-6-129,8 0 129,3-2-129,0-1 129,3 0-129,-1-4 0,-1-3 129,-5-6-129,-3-3 0,-7 0 0,-6-2-258,-2 0 258,-10 0-258,-3 2 258,-3 2-387,0 8 387,-4 4 0,1 2 129,-1 7-129,5 12 0,0 1 258,2 4-258,4 3 129,-1 3-129,4-2 129,7 0-129,0-6 0,8-7-516,15 3-1290,2-13-2193,14-3-516,1-4-129,5-8-516</inkml:trace>
  <inkml:trace contextRef="#ctx0" brushRef="#br1" timeOffset="277241.5606">19722 16077 1677,'-15'8'3483,"1"4"645,14-12-387,-14 19-2580,14-19-258,-8 20 0,8-20 129,-3 22-129,3-22-129,0 23-387,0-23 0,8 24-129,-8-24 0,20 17-129,-8-12-129,4-3 129,2-2-258,-1 0 258,0-1-258,-3-7 129,-2-3 129,-5-5-129,-6 0 0,-1-1 0,-9-1 129,-1 0-129,-6 0 0,3 5 0,-7 1-258,5 6 258,-1 6 0,3 0-129,2 4 0,-2 2-258,8 12-1290,-1-3-2322,4 1-387,1-1-129,1-2 129</inkml:trace>
  <inkml:trace contextRef="#ctx0" brushRef="#br1" timeOffset="277892.6478">19955 16044 1548,'-3'31'4128,"2"-15"0,-2-1 0,2 0-1548,1 7-1935,-1-4-129,1 3-129,0-9 258,0 5-387,0-17 129,0 17-129,0-17 0,0 0-129,0 0 258,18-15-387,-9 2 258,0-7-387,7-1 0,-2-4-129,1 6 129,-3 1-129,1 2 0,-3 2 129,-10 14-129,14-9 387,-14 9 0,6 6 0,-6 6 129,4 7 0,-3-2 0,2 2-129,0-1 129,1 1-129,0-5 0,2-3 0,-6-11 258,15 5-387,-15-5 258,18-9-387,-5-5 129,1-5 0,3-1-129,-3-2 0,4 3-129,-4-2 129,4 6-258,-5 8 387,1 6-129,-1 2 129,-2 16 0,2 5 0,-2 3 129,0 3-129,1 1 0,-2-1 0,-1-2 129,-1-6-258,0-8-129,-8-12-2193,14 2-1806,-14-2-129,20-17 0,-7-6-386</inkml:trace>
  <inkml:trace contextRef="#ctx0" brushRef="#br1" timeOffset="278293.0865">20496 16048 4902,'-12'3'4257,"12"-3"0,0 0-516,-5 14-3354,5-14-258,6 16 0,-6-16 0,22 15 0,-7-7-129,1-6 0,1-2 129,1 0-129,-1-5 0,-3-5 0,-1-6 258,-3 0-129,-8-3 0,-2 2 0,-4-1 0,-4 2 0,-5 2 129,0 6-258,-3 6 129,1 2 0,-1 12 0,2 7 0,3 7 0,0 7 0,-1-2 258,5 1-129,-1-2 0,8-2-129,0-7 129,3-3-387,13-4-516,-3-10-3354,14-1-516,0-3-387,5-6-129</inkml:trace>
  <inkml:trace contextRef="#ctx0" brushRef="#br1" timeOffset="278600.6553">20798 15705 1548,'-6'-16'4128,"6"16"258,0 0-129,0 0-2322,6 12-774,-3 4-387,10 14 129,-8 3-258,8 12-129,-6 5-258,0 11-129,-1-1 0,-5 0-129,0-3 0,-1-11-387,0-3 0,-2-19-1032,2-5-2838,0-19-258,0 0 0,-8-24-129</inkml:trace>
  <inkml:trace contextRef="#ctx0" brushRef="#br1" timeOffset="278790.3893">20708 15945 5547,'-13'-7'4644,"-4"-5"-258,17 12 0,-7-13-3612,13 10-258,9-3-258,8 1 0,4-2-129,3-2-258,3 7-774,-4-5-3354,3 2-129,-6-2-516,0 1 129</inkml:trace>
  <inkml:trace contextRef="#ctx0" brushRef="#br1" timeOffset="279139.8993">21061 15916 6450,'-8'22'4773,"4"-10"-258,3 5-387,-8 3-3999,9 10 129,2 0 129,3 6-129,-5-1 0,2-1-129,-2-4 129,1 0-129,-1-9 387,0-6-258,0-15-129,0 0 258,0-9 0,5-14-129,0-6-129,2-9-129,5 2-258,0-4 129,7 4-258,-4 3 129,6 8-387,-4 5 0,5 13 0,-8-4-774,6 11-2709,-6 0-645,-2 4 0,-12-4-258</inkml:trace>
  <inkml:trace contextRef="#ctx0" brushRef="#br1" timeOffset="279710.0999">21481 15984 1935,'-18'-1'3999,"8"1"516,10 0-258,-1 7-2709,1-7-387,-2 15-129,2-15-129,0 24 0,0-9-258,0 6-129,0-1 258,0 4-387,0-4-258,2 0-258,1 1-387,-3-21-1677,2 18-2193,-2-18-387,0 0-258,3-7-129</inkml:trace>
  <inkml:trace contextRef="#ctx0" brushRef="#br1" timeOffset="279881.8591">21387 15862 6321,'-13'-35'5031,"13"21"-387,0 3-387,0 11-3225,0-15-1161,12 16-1290,-2 1-2838,6 2-387,-6 3-387,1 3 129</inkml:trace>
  <inkml:trace contextRef="#ctx0" brushRef="#br1" timeOffset="280205.4055">21766 16012 6837,'0'-8'4902,"0"8"-387,-19-10-387,19 10-3870,-17-7 0,17 7-258,-18-3 129,18 3 0,-21 2 0,21-2 129,-16 19-129,7 0 129,5 4-129,4 5 0,0 1 0,6 3-129,2-2 129,7-1-129,4-3-258,0-13-1032,11 0-2967,-3-12-387,-1-1-645,-4-8 0</inkml:trace>
  <inkml:trace contextRef="#ctx0" brushRef="#br1" timeOffset="280709.6985">22049 16047 1032,'0'0'4644,"0"0"-129,-12 0 0,12 0-2064,-13-1-1419,2-2-129,11 3-387,-19-5 0,19 5-129,-17 0-258,17 0 0,-15 6 0,15-6-129,-9 21 129,6-6 0,2 1 129,1 1-258,0 0 129,0-2 0,4-4 258,-4-11-387,14 10 258,-14-10-258,19-11-387,-5-6 387,-1-2-258,1-2 258,-3-1-258,-1 1 129,-1 4-129,-2 5 129,-7 12 129,0 0 0,0 0 0,0 0-129,11 22 129,-11 0 0,0 0 0,0 1 129,0-1-129,1-1-258,7 0-645,-8-11-2838,0-10-903,18 6-258,-8-6 387</inkml:trace>
  <inkml:trace contextRef="#ctx0" brushRef="#br1" timeOffset="281069.1945">22258 15508 5547,'0'0'4773,"0"0"-387,0 0 129,2 15-3741,-2 6-258,0 15 129,-1 5-129,1 17 129,-1 6-387,1 8 129,0 4-387,0-1 129,2-3 0,3-7-129,0-10 0,2-9-129,-3-12 129,2-13-258,4-5-387,-10-16-2709,10-7-1419,-4-12-258,2-8 129</inkml:trace>
  <inkml:trace contextRef="#ctx0" brushRef="#br1" timeOffset="281360.7857">22434 15513 4773,'-9'-40'4644,"4"27"-129,5 13-258,0 0-3741,-4 7 0,5 24 0,1 8 0,6 19 129,-8 7-129,3 16 0,-3 5-258,0 5-129,1-5-129,1-7 0,0-10 0,2-12-258,4-11-129,-3-20-387,12-1-1935,-6-22-1677,1-4-516,-1-14-516</inkml:trace>
  <inkml:trace contextRef="#ctx0" brushRef="#br1" timeOffset="281602.4469">22593 15927 1677,'0'0'4386,"0"0"258,4 7-258,-2 6-2838,4 15-903,-5-3 0,7 11 129,-5-2-258,3 0-516,2-2-129,-1-10-516,9 1-2064,-1-14-1677,1-9 387,0-9-903</inkml:trace>
  <inkml:trace contextRef="#ctx0" brushRef="#br1" timeOffset="281823.1375">22840 15945 2322,'0'0'4644,"1"16"258,-8 10-129,-3 16-2838,-14-9-387,9 20-387,-10-4 129,7 16-516,-4 0-258,6 9 0,-5-6-129,4 0-258,4-4-129,-1-5-258,5-4-645,-7-17-387,16-6-3483,-10-16-387,7-4-129,3-12-387</inkml:trace>
  <inkml:trace contextRef="#ctx0" brushRef="#br1" timeOffset="283069.3903">18077 17273 5676,'-4'-11'3870,"4"11"-258,0 0-129,0 0-2709,0 0-258,6 8 129,-1 3 129,4 12 129,-4-1-129,8 8 258,-8 2-387,7 9-129,-5-4-129,2 2 0,-9-39-258,10 74 387,-10-74-387,1 63 129,-1-63 0,0 0 129,-6 53-387,6-53 516,-12 0-516,4-8 129,0-14 129,-2-3-129,-1-9-129,-1-9-129,0-3 387,1 0-645,0-1 645,2 4-387,2-2 258,2 4-258,3 2-129,2 6 258,2 1-258,9 5 258,6 1-387,6 0 387,4 7-258,2 5 129,4 2 129,-4 6 0,2 4 0,-3 5 0,-7 13 0,-6 10 0,-5 3 387,-7 3-387,-3 4 387,-2-4-387,-10 1 387,-6-2-387,-4-6 129,-5-12-387,4 0-258,-8-9-1161,14-1-2709,-6-3-129,10-6-516,13 6-258</inkml:trace>
  <inkml:trace contextRef="#ctx0" brushRef="#br1" timeOffset="283565.6945">18598 17182 9417,'-24'-5'4773,"12"-1"-516,12 6 0,-19-10-4386,19 10 258,-11 3 258,11-3-387,-6 19 387,3-5-258,-2-1 387,-1 7-258,3-2 258,1 0-387,2-3 0,0 1 0,0-5 0,7 3 0,6-6-129,4-5 0,5-3 0,5 0 129,4-9-129,-1-2-129,-1-4 129,-2-10 0,-4 1-258,-10-2 258,-9-2-258,-5 4 258,-13 0-258,-8-1 258,-5 2-387,-4 9 387,1 7 0,0 6 0,2 1-129,5 8-129,7 14 0,1 2-1419,12 3-2580,0 1-129,3-3-387,11-4-258</inkml:trace>
  <inkml:trace contextRef="#ctx0" brushRef="#br1" timeOffset="284044.0239">19092 17041 4257,'0'0'4386,"0"0"-258,-13 9 129,-2-9-3225,15 0 258,-24 2-258,24-2-129,-28 10 0,28-10-258,-25 17-258,25-17-129,-18 18 0,13-6-129,0 2 0,3-1-129,1 0 258,1-1-387,0-12 387,11 18-258,3-11 387,1 1-516,2 0 258,0-1-129,0 1 0,-3 1 129,-1 3-129,-13-12 129,10 20 0,-10-20 129,-5 18-129,-8-8 129,-4-5-129,-2 4 129,-2-4-387,0-1-129,4 3-387,-4-6-1161,21-1-2580,-16 2-129,16-2-516,0 0-258</inkml:trace>
  <inkml:trace contextRef="#ctx0" brushRef="#br1" timeOffset="284531.3406">19385 17016 7353,'0'0'4128,"-14"-6"258,3 6-387,11 0-3354,-22 5-129,12 1 0,-6 1 129,5 4-129,-4-2-129,4 0-129,-1 1 0,12-10 0,-19 17-129,19-17-129,-10 20 129,10-20-129,-4 16-129,4-16 129,5 11-129,-5-11 129,26 12-258,-7-8 129,3 1 0,1-3 0,3 2 387,-2 5-258,-1-1 387,-4 3-258,-9 0 258,-3 1 0,-7-1 129,0 0-129,-4 0-258,-7-4 129,-3 2-258,-1-6-129,0 6-129,-1-6-516,10 8-1419,6-11-2322,-14 7-258,14-7-258,0 0-258</inkml:trace>
  <inkml:trace contextRef="#ctx0" brushRef="#br1" timeOffset="284811.9473">19639 17059 6321,'4'-11'4644,"-4"11"-516,0 0 129,-13-7-3225,13 14-387,-2 4 0,2 11 129,0 5 0,0 5-129,0-3 258,0 4-516,0-3 129,0-3-258,0-3-258,0-9-774,0-15-3870,0 0 129,0 0-516,1-12-387</inkml:trace>
  <inkml:trace contextRef="#ctx0" brushRef="#br1" timeOffset="284992.6939">19518 16853 10320,'-9'-15'5160,"-6"-6"-645,15 21-387,0 0-4515,0 0-645,0 0-3483,0 0-258,11 2-129,-11-2-516</inkml:trace>
  <inkml:trace contextRef="#ctx0" brushRef="#br1" timeOffset="285929.3807">19864 16708 516,'-1'-16'3612,"1"4"387,0 12-903,0 0-1032,0 0-516,15 0-387,-15 0-129,2 17-129,-2-5 0,6 12 0,-3 1-258,6 12 0,-2-1 258,4 12-516,-3-1 258,2 0-387,-3 1 129,0-4-129,-1-3 516,-1-9-774,-4-3 387,0-8-387,2-5 387,-3-16-258,0 17 258,0-17-387,0 0 129,0 0 0,0-12-387,-3-4 258,3-4-258,0-6 129,0 1-258,0-3 258,6 1-129,-1 3-129,1 4 387,2 5-129,-8 15 0,17-18 129,-17 18-129,19 0 129,-7 3-129,0 8 129,3 1 0,2 5 0,-4 1 129,2 4-129,-1 1 387,-5 1-129,-1-2 129,-3-3-258,-5-5 258,-5 2-129,-6-8 129,-7-4-258,-3-4-129,-5 0 0,-1-5-516,-2 0-129,8 5-1161,-3-9-2709,10 2-258,3-3-387,11 10-258</inkml:trace>
  <inkml:trace contextRef="#ctx0" brushRef="#br1" timeOffset="286289.8753">20273 16548 5547,'3'13'4644,"0"11"-258,0 0-129,7 12-3354,-7 2-387,8 10 129,-6-2-258,4 7 258,-4 1-129,1 7-129,0 0 258,-2-5-516,2-4 258,-3-3-516,0-9 387,-3-7-774,5-8-258,-5-25-3483,-1 11-516,1-11 0,-6-18-387</inkml:trace>
  <inkml:trace contextRef="#ctx0" brushRef="#br1" timeOffset="286844.0983">20520 17033 3483,'0'12'4515,"0"-12"-516,0 0 129,0 0-2838,0 0-774,0 0 129,0 0 0,0 0 0,6 11-129,-6-11-258,10 16 129,-10-16-129,23 15 0,-9-11-129,4-1 129,-1-3 0,2-7-258,-2-4 129,0-6-129,-2 1 0,-6-8 0,-3 0-258,-3 2 387,-3 1-258,-3 2 258,-9 2-129,-4 5 258,-5 5-387,0 7 516,-4 4 129,1 10-129,-2 2 129,5 7 0,-1 2 129,9 9-258,8 3 645,7 2-645,14-1 129,17 1-387,11-4 129,9-4-774,16 6-2193,-6-23-2193,5-6-516,-7-11 0,-5-14-645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4T20:22:29.5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6938 11846 2193,'0'0'4644,"0"0"-258,9-6 0,-9 6-3354,16-18-387,-5 13 0,-1-8 129,5 9-129,-15 4 0,26-3-129,-13 0 0,8 5-129,-5-2 129,10 4-129,-1-4-129,6 0 129,5-2-129,5 1 0,1-6 0,3 1 0,-1-2-129,5 5 129,-2-2 0,4 2-258,-5 0 0,5 2 129,-1-2-129,3-1 0,-1-3 0,3-3 0,0-2 0,3-2 0,-3-2 129,3-1-129,-7 1 0,1 3 0,-1 1 0,0 2 0,1 0 0,-4 3 0,3 1 0,1-1 0,2-3 0,-1-4 0,2 0 0,-2-1-129,-2 0 129,0 0 0,-3 2 0,-3 1 0,-4 2 0,-2 5-129,-1 2 129,0 0 0,-5 3-258,1-1 258,0 1 0,1-3 0,-4 0 0,2-3 0,-2-2 0,-1 1 0,1-1 0,-3-1-129,-4 1 258,1 1-258,3 4 129,-2-2 0,0 1 0,-1 1-129,-2-2 129,1 0 0,0-1 0,-1 1 0,-3-2 0,-2 1 0,-4-2 0,2 3 0,-2-2 0,-1 4 0,0 0 0,-2-1-129,-11 4 129,20-3 0,-8 3-129,-12 0 129,12 0 0,-12 0 0,0 0 0,2 9 0,-2-9 0,-6 23 0,-4-8 0,-1 6 0,-2 4 0,-3 2 0,3 1 129,-4 1-129,2 1 0,0 0 0,3-6 0,3-3 0,-2-7 0,5-3 0,6-11 0,0 0 0,0 0 0,0 0 0,4-21-129,9-4 129,2-7 0,4-5 0,1-5 0,0-4-129,1 2 129,-4 2 0,0 7 0,-7 5-129,-4 6 129,-6 5 0,-1 7 0,-11 5-129,-8 2 129,-8 3-129,-7-1 0,-10 1-129,-1-2-387,-13-11-1806,8 3-2709,0-1-129,4-5-516</inkml:trace>
  <inkml:trace contextRef="#ctx0" brushRef="#br0" timeOffset="3923.0375">7499 11239 1677,'0'0'4257,"-12"0"258,12 0-2193,-15-15-1161,15 15-258,-9-20 0,9 8-129,-6-7-129,6 0-129,0-9-129,0 0 258,4-10-258,6 2 129,-1-9-258,9-4 0,-1-6 0,7-2-129,4-7 129,5 1-129,4-6 0,7 0-129,2-2 129,4-1-129,2-1 0,2 0 0,3 2-129,3 0 129,-4-1-129,3-3 129,-2 2 0,1 2 0,0 4 0,3-1 0,-3-2 0,1 2-129,3 2 129,2-1 0,1-1-129,2 0 129,-1 0 0,1-2-129,0 2 258,0 2-129,-1 2 0,1 4 258,-1 2-258,1 4 0,-3 2 0,-1 4 129,-1 5-258,-1-2 258,2 3-258,-1 1 0,2 1 129,-2 1 0,3-1 0,0 3 0,2 1 129,-1 4-129,-4 0 0,0 4 0,-1 0 129,1 0-129,-1 4 0,2-5 0,-2 1 0,3-3 129,3 2-129,1 2 129,-2-7-129,3 5 0,-2-1 0,-3 3 0,-4 2 0,-1 1 0,-6 2 0,0 0-129,-2 5 129,-1-1 0,1-1 0,3 1 0,5-1 0,2-1 0,1 0 0,1 0 0,2-3 0,-5 5 0,0 1 129,-5 0-129,-6 4 0,2 1 0,-6 1 0,3-2 0,-3 4 0,3-2 0,0-1 0,4-2 0,-6 1 0,-3 0 0,-4 0 0,-4 4 0,-9 0 0,-6 4 0,-7 1 0,-13 4 0,16 0 0,-16 0 0,14 7 0,-2-1 0,3 1 0,5 2 0,4-2 0,-1 2 0,6-3 0,-4-2 0,-3 2 0,-6-2 0,-16-4 0,14 17 0,-14-4 129,-10 0-129,-4 1 0,-4 3 0,-3 0 0,-2 2 0,1-3 0,3-1 0,3-2 0,0-1 0,5 1 0,2-1-129,2-1 129,1-1 0,1 1 0,5-11 0,-10 17 0,10-17 129,-8 14-129,8-14 0,0 0 0,0 0 0,1-8 0,10-12 0,6-7 0,5-9 0,4-6 129,3-7-258,1-2 258,-1-2-129,-2 4 0,-4 4 0,-9 8 0,-7 7 0,-7 10 0,-11 5 0,-10 9-258,-11-1-258,-3 7-2838,-11 0-1677,-9-8-516,-3-5-129</inkml:trace>
  <inkml:trace contextRef="#ctx0" brushRef="#br0" timeOffset="6324.836">7214 12425 1935,'0'0'4902,"0"0"0,0 0-516,-5 14-2580,5-14-1032,11 6-387,6-1 0,7 6-129,4-1 0,5 4 0,3-3 129,10 5 0,0-4 0,10 4-129,1-5 387,12 4-516,1 0 387,6 4-387,4 0 129,7 6-258,-3 2 129,9 6 0,-1 3 0,3 7-129,-1-3 129,4-3 0,1-5 0,2-4 0,2-5 258,2-5-258,3-7 0,4-6 129,-2-5-129,3 0-129,-2 2 129,2 5-129,-2-3 129,3 6-129,-3 2 0,0 4 129,1 1-129,1 1 129,4-2-129,1-8 129,2-3 0,-2-5-129,2-2 129,0-13 0,-3 1-129,4-3 129,-5 1 0,-3 4 0,-2 2 0,1 7 0,-4 3 0,0 0-129,-3 3 129,-2 2 0,0-1-129,-2-4 0,-4-4 129,-4-9-129,2-6 129,-2-7-129,-2-5 129,1-4-129,0-2 129,3-4-129,0 0 129,5-2-258,-4 0 129,1 3 0,-1-4 0,-2 0 0,-3-5 0,-2-5 0,-2-3-129,-1-1 258,-9-4-129,-3 2 0,-3 2 0,-6 2-129,-4 8 258,-4 7-129,-7 1 0,-4 7 0,-3 4 0,-2 1-129,-3 4 129,-5 2 0,-4 1-129,-2 4 129,-4 6-129,-4 3 129,-1 4-129,-5 4 129,-13 0 129,15 6-129,-13 6 0,0 5 0,-2 6 129,-2 5-129,-3 3 129,-4 5 0,4 4-129,-3 4 129,3 0-129,-2 0 0,4-3 0,3-1 0,0-5 0,4-7 0,5-7 0,-1-10 129,4-7-129,1-7 0,-4-15 0,0-12 0,-2-9 129,-4-10-129,-3-4 0,-6-4-129,-9 1 129,-6 1-129,-5 8 0,-7 5 0,-5 8 0,-7 7 129,-5 8-258,-10 4 0,-3 13-774,-22 1-4257,-8 2 0,-20 1-645,-24 2-258</inkml:trace>
  <inkml:trace contextRef="#ctx0" brushRef="#br0" timeOffset="9570.2125">9412 10997 903,'16'-35'2193,"-2"16"0,-4-7 0,8 3-387,-5-6-645,10 0-129,-5-2-387,6-2-258,2-5 0,1-2-258,1-1 129,2-4-129,-3 3 0,3 4 129,-7 1 0,-3 8-129,-5 6 0,-2 12 129,-13 11 0,0 0 129,1 16-129,-2 14 0,-9 5 129,-4 10 0,-4 7-129,0 5 0,-3-1-129,1 1 0,-1-7 0,0-2 0,1-5 0,1-7 0,4-3 0,0-4-129,3-3 258,3-2-258,1-3 258,4-6-129,4-15-129,0 0 258,18-15-387,7-23 258,11-16-129,7-18 129,9-14-258,7-11 129,4-7 0,0 1-129,0 5 0,-7 8 0,-6 13 129,-7 14 0,-9 17-258,-7 9 258,-4 13-129,-8 15 258,-15 9 129,15 5-129,-15 18 129,0 13-129,-3 11 129,-8 13 0,-6 13 0,-3 10-129,-6 9 0,2 0 0,0-5-129,5-8 129,0-9-129,10-13 0,8-20 0,2-15 0,14-20 0,6-12 0,10-26 0,5-23-129,10-18 129,2-16 0,7-16-129,0-11 0,2-9 129,-4-4-129,-1 8 129,-4 13-129,-8 15 129,-6 15 0,-10 21 129,-7 23-129,-6 22 129,-11 16 0,1 35 0,-6 17 0,-8 22 0,-1 17 0,-6 15 0,1 16 0,-2 9-129,0 1 129,-1-3-129,4-8 129,-1-11 129,4-13-258,4-18 129,6-22-129,5-30 0,10-24 129,12-20-129,11-30-129,12-28 129,8-18 0,13-13-258,2-12 129,1 4 0,-1 6 0,-4 12 0,-8 17 0,-9 24 129,-10 17 0,-11 20 0,-7 18 129,-7 23 0,-5 17-129,-6 14 129,-1 14 0,-2 11-129,-5 7 129,-4 3-129,2 1 129,-1-9-258,1-7 258,2-13-129,6-13 0,1-17 0,8-14 129,7-17-129,12-17 0,8-23 0,8-16 0,9-16 0,7-14-129,4-9 129,3-6-129,-1 1 129,-5 3-129,-4 13 129,-7 12 0,-7 18-129,-10 15 258,-7 23-129,-8 16 0,-6 22 129,-6 21-129,-5 18 0,-5 17 129,-9 15 0,-4 8-129,-2 4 129,-3-1-129,5-10 129,1-11 129,6-16-258,9-21 0,5-24 129,16-22-129,10-29 0,13-26 0,10-19 0,2-13-129,6-13 129,1-2 0,-3 5-258,-6 8 129,-9 16 129,-7 17 0,-11 21-129,-6 17 129,-19 18 129,12 25-129,-13 15 0,-6 16 129,-7 16-129,-1 9 258,-5 8-258,1 3 129,-2-6-129,6-7 129,2-14-258,4-10 258,7-20-258,2-16 129,11-12 0,4-8 0,7-16-129,2-7-129,0 0 258,1-3-129,-3 4 129,-3 6 0,-3 6-129,-5 11 129,-11 0-129,9 19-258,-3 5-774,-6-4-3741,5-9 0,7-7-774</inkml:trace>
  <inkml:trace contextRef="#ctx0" brushRef="#br0" timeOffset="11537.2285">13338 6652 1419,'18'-25'1290,"-18"25"-774,20-12-258,-20 12 387,15 3 258,-15-3 0,2 31 387,-4-8-258,-3 14 0,-9-3-129,0 12 0,-4-6-516,2 3 0,-4 1-258,4-4 129,-1-2-387,4-5 258,1-8-129,5-4 129,2-8-129,5-13 129,0 0-129,0 0 258,12-23-129,6-5-258,5-10 258,5-4-129,6-7 129,2 0-258,3-8 258,2 2-258,-3 6 129,-4 5 0,-6 7 0,-8 7 0,-5 13 129,-15 17-129,0 0 0,0 7 0,-15 21 129,-2 8-129,-6 9 129,-2 11-129,-2 8 0,1 8 258,0-2 0,1 5-258,2-8 0,3-9 0,3-9 129,3-12-258,4-15 258,10-22-516,0 0 387,2-15 387,10-10-516,3-10 258,2-4-258,1 1 129,-1-4-258,0 4 516,-3 4-516,-5 3 258,-4 8 0,-1 9-129,-4 14 258,0 0-129,0 0 0,-9 7 0,0 18 0,-4 8 258,-2 9-129,-2 8-129,-3 7 129,-3 5-129,-1 6 0,0 0 0,0-2 129,3-8-387,0-9 258,7-8 0,1-14 0,8-10 0,5-17 129,0 0-129,6-18 0,6-7 0,2-1 0,1-3 0,1 2 0,-5 0 0,0 9 129,-5 6-129,-6 12 129,0 0 0,0 8 129,-1 14 129,-10 5-258,0 7 129,-5 1 0,3 8-129,-3-5 0,3 0 0,-1-6-258,5-4 129,4-4-129,2-9 129,3-5-129,0-10 0,18 4 0,1-5 0,6-8 0,1-4 129,5-1-129,-1 1 129,-3 0 0,-1 2 129,-8 1 0,-4 10 129,-14 0-129,2 15 129,-8 6-129,-9 11 258,-5 3-258,-5 7 0,0 0-129,2 0-129,0 0 0,3-6-387,10-2-645,-3-13-1548,5-5-2064,10-2-129</inkml:trace>
  <inkml:trace contextRef="#ctx0" brushRef="#br0" timeOffset="13783.105">13197 7925 129,'-15'15'1290,"9"-1"-387,0-1-516,1 6 0,0 0-516,-1 4 258,0 0-258,1-1 129,0-3-258,0 2 258,0-5 0,-3 2 0,3-5 0,1 2-258,0-1-258,2 1-516</inkml:trace>
  <inkml:trace contextRef="#ctx0" brushRef="#br0" timeOffset="14473.7595">13489 7993 1032,'8'-12'2451,"3"25"-774,-13 11-387,-5 12-516,-9 9-258,-4 9-129,-6 9-129,-5 9 258,-6 5-258,-1 6 387,1-2-387,-2 0 0,5-11-129,2-8-129,6-11 258,9-15-258,5-15 0,12-21-387,0 0 387,2-16 129,13-12-129,6-8 258,1-5-516,2 4 258,-2 1-129,-2 4 129,-2 5 0,-4 13-129,-14 14 129,0 0 129,4 6 258,-5 22-129,-16 6 129,5 8 0,-9 11 0,3 4-129,0 0 129,4 1-258,1-6 0,3-7-129,7-10 0,2-11 0,3-13 0,-2-11 0,24-4 0,-5-13-129,1-5 129,2-3 0,-1 0 0,0 3 0,-1 2 0,-7 9 0,-13 11 129,16-2 0,-16 2 0,-1 24 129,-12 3 129,2 11 0,-9 7-129,3 5 258,-4 3-258,3 3 0,1 1 0,2 3-129,3-5 0,0 0 0,5-9-129,1-2 0,5-8 0,1-9-129,7-12-129,6-14 0,10-1-129,-1-16-387,12-2-774,-7-6-2838,1-9-258</inkml:trace>
  <inkml:trace contextRef="#ctx0" brushRef="#br0" timeOffset="18689.6505">15610 12472 2322,'-18'0'3741,"-8"0"516,26 0-2322,-18 0-903,18 0-387,-13-4-258,13 4-129,0 0 0,-13-3 129,13 3 0,0 0-129,-13 3 387,13-3-258,-15 10 129,15-10-129,-13 9 0,13-9 0,0 0 0,0 0-258,0 0 0,13-9 0,3-9-129,4-4 0,3-7 0,4-7 0,2 0 0,0-1 129,1-2-129,-3 6 0,-2 4 0,-7 5 129,0 9-129,-18 15 0,10-9 0,-10 9 129,-12 16-129,-7 5 0,-5 7 129,-5 1-129,-5 4 129,-4 2 0,3 0 0,-4-1-129,5-4 129,1-7-129,7-3 129,3-9 0,9-5-129,14-6 0,-12-8 0,15-16 0,12-11 0,7-9-129,8-12 0,7-5 129,3-5-129,1-2 129,0 2-258,-5 13 258,-6 5 0,-9 14 0,-6 11 0,-13 10 0,-2 13 0,-22 8 0,-4 14 0,-9 7 0,-7 12 129,-10 4-129,-1 8 0,-5 4 0,-1 0 129,0-2-129,9-5 0,4-8 0,12-10 129,7-11-129,12-18-129,15-11 129,10-24 0,18-13-129,8-15 0,11-12 129,7-13 0,4-4-129,2-2 0,-3 2 129,-6 4-129,-4 8 129,-9 9 0,-12 12 0,-11 16 0,-9 15 0,-6 25 0,-20-4 0,-10 21 0,-11 17 0,-6 14 0,-11 14 0,-9 13 0,-7 9 0,-6 4 129,-3 6-129,2-1 129,1-6 0,5-7 0,8-18-129,14-11 129,13-22-129,14-18 0,26-11 0,-2-34 0,20-12-129,18-14 0,12-11 129,10-14-129,9-6 129,5-8-129,3 0 0,-1-1 0,-1 4 129,-4 4-129,-8 13 129,-9 12-129,-6 13 129,-14 14-129,-9 17 258,-23 23-258,0 0 129,0 9 0,-25 22 0,-9 14 129,-9 8-129,-6 12 129,-10 8 0,-2 7 0,-5 2 0,3 2 0,1-6-129,4-9 129,10-12 0,10-14-129,16-20-129,22-23 129,0-26-258,21-27 0,25-24 0,12-21 0,14-15 0,5-10-258,8-4 387,2 3-129,-6 8 129,-1 7 0,-11 14 0,-9 17 258,-11 16-258,-12 10 258,-15 18-258,-11 13 129,-11 21 0,-26 0 129,-11 16-129,-17 17 129,-11 14 0,-13 11-129,-11 8 258,-7 10-258,-7 7 387,-1 6-387,2-2 258,7-7-258,9-15 0,13-16 129,16-26-129,21-23 0,20-28 0,19-25-129,25-26-129,14-12 0,15-9 129,6-3 0,5 4 0,-2 5 129,1 12-129,-11 8 258,-10 16 0,-9 12-129,-12 15 129,-14 16-129,-11 15 129,-9 18-129,-20 20 0,-17 12 258,-11 17-258,-18 13 129,-11 5-129,-8 8 129,-6 3-129,-8 2 0,-1-3 129,2-5-129,3-12 0,14-12 129,10-9-258,12-15 258,21-22-129,16-18 0,19-18 0,17-26-129,25-17 129,13-13 0,16-9 0,8-10 0,6 0 0,0 5 0,-2 10-129,-7 16 129,-9 14 0,-10 13 0,-18 14-129,-11 19 129,-14 17 258,-8 16-258,-23 14 129,-12 13-129,-15 13 129,-14 14-129,-12 6 0,-10 5 129,-9-3 0,-4-1 129,-4 1-129,4-4 129,3-9 0,8-9 129,9-12-129,14-7 0,11-13-129,18-12 0,21-24-129,16-14 129,17-29-387,24-24 129,23-21 0,14-19 129,16-12-129,7-3-129,4 2 258,-3 10-129,-5 15 258,-11 14 0,-13 21-129,-14 22 0,-16 17 0,-16 16 0,-14 11 0,-14 21 0,-20 15 0,-15 18 0,-16 11-129,-12 9 258,-9 5 0,-13 4 0,-8 1 0,-2-2 0,-1-6 0,3-8 129,5-13 0,11-9-129,14-14-129,13-16 129,21-20-129,20-16-129,17-32 0,25-22-129,21-22 0,13-17 129,12-15 0,8 0 0,-1 3 129,-3 9-129,-9 18 129,-10 15 0,-16 21 0,-12 19 0,-18 21 0,-12 11 0,-11 13 0,-17 19 0,-9 12 0,-9 11 0,-6 12-129,-6 4 258,-1 3-258,1-3 129,7-10 0,7-11 0,11-20-129,11-23 129,15-22 0,7-28 0,18-22 0,10-11 0,6-8 0,2-7 0,2 3-129,-2 9 129,-8 17-129,-7 17 0,-7 19 129,-14 26-129,0 0 0,-20 19-129,-6 20 129,-10 9 0,-5 10 129,-9 2-258,5 0-129,-2-14-516,17 0-2838,6-13-1032,12-21-258</inkml:trace>
  <inkml:trace contextRef="#ctx0" brushRef="#br0" timeOffset="19388.301">13936 11922 516,'-9'14'3870,"-2"1"387,0-12-129,11-3-3096,-16 17-516,16-17-258,-10 20 0,10-20 129,-10 24-129,0-10-129,2 1 129,-3 5-129,0-3 0,0-1 0,3-2-129,0-3 258,8-11-258,-4 15-258,4-15 258,10-5 0,-10 5 0,23-23 0,-5 6 0,-4 0 258,1 0-129,-4 2 0,-11 15 0,12-15 0,-12 15 0,0 6 0,-8 8 0,-3 6-129,-1 6 0,-2 3 0,0 1 0,1 3-129,3-8-258,9 0-1290,1-7-2580,0-18-258,19-3-129</inkml:trace>
  <inkml:trace contextRef="#ctx0" brushRef="#br0" timeOffset="20431.779">13755 10947 2451,'-39'-5'4773,"26"3"-516,-1-5-258,14 7-3870,-3-18-129,8 2 0,13-6-129,4-7 129,3-10-129,3-5 129,-3-6 0,2 1 129,-5-2 0,-1 5 0,-1 3 0,-7 11 0,-4 8-129,-5 9 0,-4 15 129,0 0-129,-19 12 0,-5 7-129,-3 5 129,-10 3 0,-5 6 129,-7 0-129,-4 0 0,-1-1 0,1-3 129,4-3-129,5-7 0,8-6-129,8-5 129,13-8-129,8-13 0,7-11 129,9-7-129,9-7 129,3-7-129,-1 2 129,2-1 0,-3 5 129,-4 7-129,-4 11 0,-5 9-129,-6 12 0,0 0-258,8 16-645,-8-1-516,0 8-774,0 0-1806,0-7-258</inkml:trace>
  <inkml:trace contextRef="#ctx0" brushRef="#br0" timeOffset="21099.445">14812 10662 5031,'0'0'5289,"19"-6"-387,4-7-387,8-4-4128,12-1-387,15 2 0,4-5-129,8-1 129,2-1-129,1 0 0,-7-1 0,-1 5 0,-7 3 129,-8 2-129,-9 8 129,-8 5 0,-11 1 129,-9 14-129,-14 11 0,-4 10 0,-13 7 129,-12 9-129,-2 6 0,-7 4 0,4 0-129,3-1-774,4-7-3612,8-20-129,14-8-516</inkml:trace>
  <inkml:trace contextRef="#ctx0" brushRef="#br0" timeOffset="23126.431">2285 11496 6837,'-15'17'4515,"11"1"-258,-6 5-1290,0-5-2838,5 6-129,1 1 0,2 5 129,-1-1-129,0 3 129,-2 6 0,-1 2 129,-1-1-129,2 5 129,-4-1 129,3 3-258,-2 2 129,5-3-129,-2-6 0,2-7 0,2-8 0,1-9-129,0-15 129,0 0 0,11-24-129,-4-7 129,2-16-129,-2-5 129,3-11-129,-1 0 129,3-9-129,3-2-129,4 0 129,2 0 0,5 5-129,0 5 0,3 5 129,2 6-129,0 8 129,3 11-129,-3 8 129,-1 9 0,-2 8 129,-2 9 0,-5 17-129,-1 12 129,-4 15-129,-5 10 129,-6 8-129,-5 0 129,-5 2-258,-9-7 129,-5-5 0,-4-12 129,-3-12-387,-7-15-258,7-6-3225,-3-5-903,-4-5 129,10-6-774</inkml:trace>
  <inkml:trace contextRef="#ctx0" brushRef="#br0" timeOffset="23778.105">2787 11918 5160,'0'0'4902,"-13"-3"-516,13 3-129,-18-6-3999,18 6-387,-19-3-129,19 3-129,-17 0 129,17 0 129,-19 9 0,7-2 129,-5 5 0,2 1 0,-2 7 129,-2 0 0,2 5 0,3-2-129,2-1 129,5 2-129,6-7 258,1-3-129,10-6 0,5-6 0,5-2-129,3-6 129,7-5-129,-5-5 0,2-1 0,-3 0 0,-3 2 0,-5 1 0,-16 14 0,17-18 0,-17 18 129,0 0-129,0 0 0,-2 15 129,-3 2-129,-1 5 0,1 1 0,0 1 0,2 3-129,3-2-129,-1-8-387,4 2-645,-3-19-1161,0 0-1935,17 13-129,-17-13-129</inkml:trace>
  <inkml:trace contextRef="#ctx0" brushRef="#br0" timeOffset="24045.971">3047 11914 6063,'0'0'4902,"11"8"-387,-11-8-387,-5 23-3999,2-1-258,3 4 129,0 3 0,0 1-129,0 0 129,0 0 0,0-3-129,0-4-129,0-8-258,0-2-1419,0-13-2451,0 0-129,-7-7-129</inkml:trace>
  <inkml:trace contextRef="#ctx0" brushRef="#br0" timeOffset="24199.894">2983 11780 5289,'-11'-19'4644,"11"19"-1806,0 0-2580,-16-9-4128,16 9-903,0 0 388</inkml:trace>
  <inkml:trace contextRef="#ctx0" brushRef="#br0" timeOffset="24581.703">3219 11974 5031,'21'31'5031,"-21"-31"-516,12 23-129,-12-23-3741,1 15-387,2-3-129,-3 1 0,0 2 0,0 5-129,-3 0 129,-1 4-129,0 0 129,-1-2-129,2-3 129,2-7 0,1-12 0,0 0-129,0-12 0,7-15 129,1-10-258,1-8 258,2-6-258,-1-1 129,1 3-129,3 5 129,-3 10-129,2 11 0,-3 6-129,5 15-129,-15 2-774,29 10-1935,-12 8-1419,-4-2-258,3 7 0</inkml:trace>
  <inkml:trace contextRef="#ctx0" brushRef="#br0" timeOffset="25246.3705">3672 11914 3483,'7'14'4773,"-7"-14"-645,1 19 129,-1-2-3612,0-3-516,0 2-129,4 0 0,2 2 129,-1 0 0,0 0 0,-1 1 0,1 1 129,-3 0 0,1 0 0,0-3-129,1-1 0,-4-16-129,10 17 129,-10-17-129,20 0 0,-6-10 0,0-6 0,2-3 0,-2-2 0,3 2 0,-5 0 0,-2 0 0,1 4 0,-11 15 129,10-12-129,-10 12 129,0 0-129,10 7 129,-6 4 0,2 2-129,0 3 0,1-2 129,1 2-129,3 2 0,0-5 129,2 0-129,0-6 129,0-5 0,4-2-129,-2-6 129,4-10 0,0-8 0,1-3-129,0-7 129,-2-1-258,3-1 129,-2 2-258,-1 7 0,-8-2-645,6 18-1677,-16 11-1935,2-11-258,-2 17 0</inkml:trace>
  <inkml:trace contextRef="#ctx0" brushRef="#br0" timeOffset="25508.2395">4311 11937 6837,'-2'27'5031,"-3"-13"-258,1 5-516,0 2-3999,2 3-258,2 3 0,0 2 0,2 0-129,1 2-129,-2-6-129,5 6-387,-6-18-1032,0-13-2580,8 9-129,-8-9-516</inkml:trace>
  <inkml:trace contextRef="#ctx0" brushRef="#br0" timeOffset="25675.156">4343 11700 6708,'-11'-2'4644,"11"10"-1419,0-8-2322,-14 9-5160,14 5-516,0-14 0</inkml:trace>
  <inkml:trace contextRef="#ctx0" brushRef="#br0" timeOffset="26129.9285">4827 11842 4644,'0'24'4515,"-10"-7"-129,-6-14-258,1 2-3999,-3 5-129,3-1 0,-1 3 0,-2 2 0,0 4 0,2-3 0,1 5 129,3-6-129,3 1 0,3-3 0,3-1 0,3-11 0,0 0 0,9 12 0,2-12-129,1-1 129,2 1 129,4-1-129,-2 1 0,-3 1 0,-1 8 129,-3 2-129,-4 7 129,-5-1-129,-1 3 258,-10-1-258,-2 1 0,-6 0 0,-1-3-516,5 2-774,-6-7-2838,-4-7-129,10 0-516</inkml:trace>
  <inkml:trace contextRef="#ctx0" brushRef="#br0" timeOffset="26736.625">5008 12093 3999,'0'23'4902,"0"-4"-387,0-19-129,0 0-2838,16 2-1419,-4-2-129,3-2 0,5-10 0,0-1-129,0-6 129,2-4-129,0-6 129,-3-3 0,0-1 129,-7 2-129,-3 2 0,-7 4 0,0 7 129,-12 6-129,-5 10 258,-4 5-129,-4 13 0,-1 8 0,-4 5 129,4 10-129,0 4 0,0 4 0,7 3 0,6 4 258,6-2-129,10-3 129,17-11-129,22-13-258,24-9-2193,17-16-2193,11-29-516,10-13-774,-3-18 646</inkml:trace>
  <inkml:trace contextRef="#ctx0" brushRef="#br0" timeOffset="27464.261">2567 12641 4902,'-41'-7'4644,"24"-7"-258,3 7-516,2-5-3483,-7 5-645,-3 2-129,4 7 129,-8 10-129,-1 11 129,-6 6 129,1 6 387,4 11 129,-2 1 129,11 10 258,0-7-129,15 6 0,3-9-129,11-4-129,8-7-129,11-7-258,6-10-258,0-15-903,14-3-2709,-3-1-774,-3-12-258,-1 1 0</inkml:trace>
  <inkml:trace contextRef="#ctx0" brushRef="#br0" timeOffset="27949.0185">2747 13040 5547,'4'24'4773,"-4"-24"-387,7 19-258,-7-19-3483,7 15-903,-7-15-129,21 22 129,-11-11-129,5-1 129,-5-3 0,6-6 129,-1-1 129,-2-7 129,4-6-129,-3-11 129,3 2-129,-4-5 129,-1 0-129,-7-1 129,-2 5-129,-3 4-129,-6 4 129,-10 8 0,-3 3 0,-7 4 0,0 5 129,0 5 0,0 6 129,0 3-129,8 2 0,3 3-387,2-6-1161,9 2-2451,4 6-387,-1-11-387,4-2 388</inkml:trace>
  <inkml:trace contextRef="#ctx0" brushRef="#br0" timeOffset="28636.6745">3187 12936 6321,'-1'41'4773,"0"-28"-387,1 4-258,0-5-4128,0 1-129,0-13 129,1 16-129,-1-16 129,0 0 0,0 0 0,0 0 0,6-11 0,0-1-129,0-5 0,4 0 0,1 1 0,4-4 129,-3 3-129,0 6 258,2 3 0,-14 8 0,18-8 0,-18 8 129,17 5-129,-17-5 0,13 22 0,-9-9 0,0 2-129,-3 3 0,-1 3 129,0-1-129,0 1 129,-5-4-129,1 1 129,2-5-129,1-2 129,1-11-129,0 0 0,3-9 0,6-7-129,4-1 129,0-5-129,4 3 129,-3 0 0,0 4 0,-1 6 129,-13 9 0,18-1 0,-18 1 0,11 15 0,-6 0 0,1 7-129,-1-1 0,0 1 0,1 2-129,-1-7 0,2 1 0,-3-4-129,3-1-129,-7-13-774,17 9-1677,-4-6-1806,-13-3 129,18 0-387</inkml:trace>
  <inkml:trace contextRef="#ctx0" brushRef="#br0" timeOffset="29179.403">3653 13012 5160,'2'28'4902,"-2"-12"-387,1 11-258,-1-3-3612,0 2-645,0 6 0,0 1 129,0 3-129,2 2 129,0 4-129,0 1 129,3-2 0,0-3 0,0-1 0,-2-8 0,1-3 0,-2-9-129,2-6 0,-4-11 129,0 0-129,8-10 0,-7-10 0,4-8 129,-3-10-129,2-8 0,-1-7-129,0-10 129,2-2-129,3-4 129,3-1-129,0 8 129,3 3 0,4 8 0,1 11-129,0 11 129,1 8 0,1 13 0,0 7 0,-1 2 0,-2 14 0,-5 5 0,-1 5 129,-5 3 0,-5 6 0,-2-2 0,-12 1-129,-5 0 129,-7-5-129,-3-6-258,-6-4-129,8 6-1419,-7-10-2709,4-7-129,6 0-387</inkml:trace>
  <inkml:trace contextRef="#ctx0" brushRef="#br0" timeOffset="29815.085">4172 12975 3870,'0'0'5031,"0"0"-516,0 0-129,0 0-2967,-14 1-1161,14-1-129,-11-10-129,11 10 129,-14-7-258,14 7 129,-20-2 0,20 2 0,-21 4 0,21-4 0,-19 15 129,19-15-129,-16 18 129,16-18-129,-11 21 129,11-21 0,-2 22 0,2-9 0,0 0 0,5-1 0,2 0-129,1 1 129,-8-13-129,22 16 0,-11-13 0,4-3-129,-2 0 129,1-7 0,0-5 0,0-4 0,-1-5 0,0 3 0,-1-2 129,-4 4-129,-2 2 129,-6 14-129,5-12 0,-5 12 129,-4 10-129,1 6 0,-2 7 0,-1 2 0,1 4 0,-1 1 0,4 1-129,2-5 129,0-2-258,4-10-258,5 2-903,-9-16-2064,11 2-1290,3-2-129,-6-15 129</inkml:trace>
  <inkml:trace contextRef="#ctx0" brushRef="#br0" timeOffset="30182.901">4411 12953 6450,'11'-5'5031,"-11"5"-387,-1 12-258,1 0-3870,-5 4-516,3 3 0,2 0 0,0 5 0,0-1 0,-1-4 129,2 1 0,2-1 0,-3-7 129,1-1 129,-1-11 0,0 0-129,0 0 0,0 0 0,-5-23 0,5 3-258,8-2 0,1-5-129,9 0-129,-3-1-129,10 8-129,-4-6-258,7 14-387,-16-8-903,12 16-1290,-12-1-1290,-12 5-516,21-1 387</inkml:trace>
  <inkml:trace contextRef="#ctx0" brushRef="#br0" timeOffset="30454.765">4738 12989 7482,'0'11'5289,"0"-11"-387,0 0-258,-13 4-3354,13-4-1419,0 0-129,-4 15 129,4-15-129,0 25 0,1-8 0,2 7 0,-2-5-258,2 8-129,-3-12-645,6 4-1806,-6-19-1935,0 0 258,0 0-387</inkml:trace>
  <inkml:trace contextRef="#ctx0" brushRef="#br0" timeOffset="30626.679">4767 12694 9159,'-6'36'5031,"7"-12"-1290,-1-12-3612,0-12-4773,2 16-645,-2-16-516</inkml:trace>
  <inkml:trace contextRef="#ctx0" brushRef="#br0" timeOffset="31159.4125">5057 12890 6966,'7'19'5031,"-7"-19"-387,-7 6-516,-11-5-4257,6-1-129,12 0 129,-19 5-129,8 0 129,-3 1 129,1 0 0,-2 6 129,-2-3 0,3 3 0,0 1 0,3-1 129,1 0-258,3 2 129,2-1-129,5-1 129,0-12 0,5 19 0,6-11 0,5-1 0,2-1-129,5 0 129,1-2 0,3 1-129,-4 0 0,1 1 0,-7-1 0,-5 2 0,-12-7 258,8 21-258,-9-8 0,-13 4 0,-6 0 0,-4 2 129,-3-1-129,2-2-129,1 2-258,1-11-387,13 7-1290,-2-6-2580,12-8-129,0 0-516</inkml:trace>
  <inkml:trace contextRef="#ctx0" brushRef="#br0" timeOffset="31634.175">5301 13083 7611,'-5'30'4773,"-8"-19"-129,1-9-1677,-5 11-2967,2 0-129,0-1 258,-2 0-129,4-1 0,0 0 129,2 0 129,0-3-129,11-8 129,-12 19-129,12-19 129,0 14-129,0-14 0,26 11-129,-2-8 0,3-3 0,5-3-129,4-7 129,-1-2-129,3-2 0,-6-4 0,-5-3 129,-4-1-129,-7 4 129,-8 0-129,-8 2 129,-5 2 0,-11 8-129,-6 3 0,-4 3 0,-5 3 0,1 8 129,-2 4-258,6 3 0,-1 1-129,9 4-645,-5-8-1677,7 1-1677,10 1-387,6-17 0</inkml:trace>
  <inkml:trace contextRef="#ctx0" brushRef="#br0" timeOffset="32137.923">5597 13074 4128,'-6'16'5160,"-11"6"-387,17-22-129,-15 7-3096,15-7-1290,-6 13-129,5-2 129,1-11-129,0 26 0,0-11 129,0 4-129,0-1 258,1 1-258,0-4 129,3-3-129,-4-12 0,12 9-129,-12-9 0,22-11 0,-8-7 0,3-6 0,2 0-129,0-4 0,4 3 0,-6-1 129,4 7 0,-2 3 0,-2 7 0,4 7 0,-7 2 129,1 6-129,-2 5 129,2 6 0,-4 1 0,-2 5 129,0 5-129,-2 3-129,-1 2-129,-1-5-516,10 5-3483,-5-2-774,3-7-258,2-10-516</inkml:trace>
  <inkml:trace contextRef="#ctx0" brushRef="#br0" timeOffset="33450.2665">2204 13862 7353,'10'47'4902,"-6"-27"-258,4 2-516,-4 4-3741,1 2-516,2 5 0,2 6 0,-2 2-129,-1 6 258,-3-1-258,1 1 258,0-4 0,-4-7 0,2-4 129,-2-12 0,1-8 0,-1-12-129,0-9 129,0-14-129,0-11 129,2-10-258,1-8 129,6-4-258,-2-12 129,6 1-129,-1-5 129,4 4-129,2 4 129,3 3 0,0 7 129,0 8 0,0 13 0,-2 7 129,1 11 0,1 7 129,-3 8-129,-1 14 0,0 11 0,-4 7-129,-2 7 129,-3 5 0,-6 2 0,-2-2 0,-2 0 129,-11-10-129,-5 0 0,-1-13 129,-4-2-129,-3-6-129,-2-5 0,-2 0 0,1-4 0,3 0-129,0-2 129,4-1-258,3-1 258,8 0 0,11 0-129,0 0 129,-2-11 0,8 8 0,11 2 0,4 1 0,7 1 129,1 9-129,2 1 0,3 4 0,3 6 0,-6 6 0,-2-3 0,-4 4 0,-6 0-129,-7-3 258,-8 1-129,-5-4 0,-13-4-129,-8-7 129,-9 0 0,-4-4 0,-5 1 0,-3 0-129,-2-3-258,11 7-774,-9-7-1935,13 0-1677,11 0 0,7-5-258</inkml:trace>
  <inkml:trace contextRef="#ctx0" brushRef="#br0" timeOffset="33995.9935">2793 14186 2451,'-2'19'4773,"-6"7"-258,8-26-387,-5 14-1548,5-14-2451,0 17 0,0-17-129,14 18 129,-3-7-129,3 0 0,1-1 129,4-2 0,1 1 0,0-4 0,4-2 129,-1-3-129,2-1 0,-2-9 0,0-7 0,-1-4 0,-4-3-129,-3-4 129,-3-3 0,-6 2-129,-6 0 0,-4 2 0,-10 7 0,-7 7-129,-8 9 129,-4 4-129,-7 11 0,2 11 129,-1 8-258,5 7 129,3 0-387,13 9-1161,1-5-2580,9-8-387,8-1-129</inkml:trace>
  <inkml:trace contextRef="#ctx0" brushRef="#br0" timeOffset="34544.719">3281 14106 5676,'0'24'4773,"-8"-6"-387,8-18-129,-10 13-3741,10-13-645,-5 20 258,5-9 0,0 4 0,0 1 129,0-1 0,2 4-129,1-7 129,3 5 0,-6-17-129,17 20 0,-3-18-129,3-2 129,2-7-129,4-8 0,3-5 0,0-5 0,-1-2 129,1-1-129,-7 3-129,-2 0 258,-4 5-129,-4 6 129,-9 14-129,0 0 258,0 0-129,0 0-129,-9 20 258,2 2-258,1 5 129,1 4-129,1 3 0,3-2 0,1 0-129,-1-6 0,3-7-129,3-6-129,7-2-645,-12-11-1419,16-8-2193,-2-6-129,0-4-387</inkml:trace>
  <inkml:trace contextRef="#ctx0" brushRef="#br0" timeOffset="34969.5065">3740 14069 8514,'-10'34'5031,"5"-14"-129,-2-2-516,-1 3-3999,1 3-645,2-2 129,3-2 0,-2 1 0,2-2 129,-1-1 0,1-4 0,2-14 129,0 0-129,0 0 129,0 0-129,10-23 0,2-3-258,6 0 129,3-6 0,6 2-129,0 0 129,0 4-258,-5 5 516,1 7-129,-1 7 387,-9 4-129,1 5 129,-14-2 0,14 26-129,-12-3 0,4 5-129,0 2 0,-1-1-387,3 4-516,-8-14-2580,6-2-1548,-6-17-129,15 11-387</inkml:trace>
  <inkml:trace contextRef="#ctx0" brushRef="#br0" timeOffset="35647.1675">4232 14118 4773,'0'0'4644,"0"0"-258,12 9-387,-12-9-3741,0 0-129,0 0-129,-9 6 387,9-6-129,-11 0 129,11 0-129,-12-7 0,12 7 0,-13-15-129,13 15 0,-19-16-129,19 16 0,-20-10 0,20 10 0,-18 1 0,18-1 0,-16 26 129,12-8-129,0 4 258,3 3-258,1 0 129,2-1-129,4-1 129,5 0 0,0-6 0,4-2 0,2-7-129,2-3 129,-4-5-129,3-2 0,-3-11 0,-1-5 0,-3-8 258,-1-5 129,-4-9-129,0-1 129,-6-10-129,0-4 129,0-4-129,-2 4 0,-6 6-129,4 7-129,-3 7 0,1 10 0,1 10-129,5 15 129,-14 2 0,10 16 0,-1 9-129,1 7 129,3 5 0,1 4 129,0 6 129,1 1-129,6 1 0,3 1 129,4-3-129,0-3-129,3-4-129,-4-7-516,8 3-387,-12-22-1677,7-2-2064,-4-11-387,3-3-258,-4-7 517</inkml:trace>
  <inkml:trace contextRef="#ctx0" brushRef="#br0" timeOffset="36272.8545">4673 14141 5805,'0'0'4902,"1"-11"-774,-1 11 0,5-22-3741,-5 11-645,-2-1 258,2 12-258,-18-13 258,3 13-129,-2 0 258,-4 3 0,0 8-129,-3 1 258,2 3-258,0 3 258,2 2-129,5-3 0,1 4-129,6-2 258,4 3-129,2-2 129,2 1 0,3-6-129,8 3 129,3-6-258,1-4 129,7-5-258,2-3 0,0-5 0,0-11 0,1-6 129,-4-4 0,-5-5 0,-1 1 258,-6-2-129,-4 6 258,-3 2-258,-2 9 387,0 15-387,0-11 0,0 11 0,0 9-258,0 9 258,1 7-258,7-1 129,0 5 0,4-1-129,1 0 129,1 0-129,-1-7-387,3 0-258,-16-21-1935,17 10-1935,-4-10-129,-13 0-516</inkml:trace>
  <inkml:trace contextRef="#ctx0" brushRef="#br0" timeOffset="36680.6505">5003 14005 6837,'-7'25'5160,"3"-11"-129,4 0-645,-2 2-2451,2-1-1935,2-1-258,5 7 258,-2 1-129,-1 1 258,-3 1 0,-1 2 0,0 2 0,-5-2 0,2-2 0,-4-5 0,3-5 129,4-14-258,-3 11 129,3-11-129,0-23 0,5-6 0,5-8 0,0-3-258,2-2 129,6-1-129,-3 0-129,6 9 0,-3 3 0,7 14-129,-7 1-258,8 14-387,-14-4-2193,5 6-1290,-3 4-387,-14-4 0</inkml:trace>
  <inkml:trace contextRef="#ctx0" brushRef="#br0" timeOffset="36978.5015">5348 14082 8127,'11'14'5031,"-11"-14"-129,0 16-129,0-3-3999,0 1-645,0 1-258,0 6 129,-2 2-129,1 4 0,1-1 129,0 1-258,0-6-258,3 2-1032,-3-12-2967,0-11-516,0 0-129,12-21-258</inkml:trace>
  <inkml:trace contextRef="#ctx0" brushRef="#br0" timeOffset="37169.406">5314 13833 10320,'-14'-14'5547,"14"14"-387,0 0-645,-13-6-5031,13 6-4644,0 0-129,11 3-387,-11-3-258</inkml:trace>
  <inkml:trace contextRef="#ctx0" brushRef="#br0" timeOffset="37738.1215">5601 14162 4902,'0'0'4902,"0"0"-516,0 0-1032,0 0-2709,2-7-129,-2 7-258,20-5-129,-9 2 0,2 0-129,0 3 0,1-2 0,1 0 129,1-1-258,0-1 258,0-5-258,-1-1 258,-5-2-258,2-6 129,-6-1 0,-4-2 258,-2-1-258,0 1 258,-9 3-129,-4 6 129,-6 6 0,-1 6 0,-1 6 0,-3 11-129,-1 6 0,1 5 0,2 7 0,2 3-129,2-2 129,4 5 0,4-5 258,6 1-129,4-2 0,9-3-129,13-5-387,6-16-1161,12-3-2967,9-8-516,3-8-516,5-15 0</inkml:trace>
  <inkml:trace contextRef="#ctx0" brushRef="#br0" timeOffset="38231.8745">6144 14018 8643,'-8'14'5289,"8"-14"-258,0 0-516,-15 6-4515,15-6 0,0 0 0,-13 0-129,13 0 129,-20 0 0,9 2 129,-7 2-129,3 4 0,-3-1 258,0 6-258,2-3 129,6 3-129,0-1 129,7 1-258,3-2 258,4 0-129,12 4 0,3-3-129,6 0 258,7 1-129,0 1 0,-1 3 0,0-2 0,-8 5 0,-6-1 129,-10 3-129,-11 3 0,-13 0 129,-14 1-129,-8 0 0,-5 2-258,-4-14-645,0 3-3741,3-9-387,2-8-258,6-15-516</inkml:trace>
  <inkml:trace contextRef="#ctx0" brushRef="#br0" timeOffset="39095.4425">4283 13874 903,'0'0'258,"0"0"-903,0 0 130</inkml:trace>
  <inkml:trace contextRef="#ctx0" brushRef="#br0" timeOffset="39478.251">4283 13874 1161,'6'0'2193,"-6"0"258,0 0 258,0 0-129,0 0-516,0 0-516,0 0-387,0 0-516,0 0-258,-8-15-129,8 3 129,0 1-129,0-9 129,0 5 129,-2-6-129,2 2 0,-2-6 129,2 1 0,-5-4-129,5 4 0,-3-3-129,2 7 129,-1-3-258,2 7 0,-2 4 0,2 12-129,0 0 129,0 0-129,0 0 129,-6 6-129,4 6 129,2 4 0,0 1-129,0 2 129,2 2 0,1 3-129,1 6 129,0 4-129,1 4 0,-1 5-129,1 6-387,-5-11-1161,1 6-2967,-1 0-258,-3-13-129,-4-4-387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4T20:23:37.0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1636 11178 3354,'-6'6'4386,"6"-6"-387,0 0-645,0 0-2838,-6 13-258,6-13 0,-3 14 129,1-2-129,-4 1 129,3 6 0,-5 6 129,6 6 129,-5 8-258,6 6 129,-5 2-129,2 5-129,-1-4-129,2 2 129,2-9-387,-1-7 129,2-7-516,-5-16-1290,5-11-2322,0 0-516,0-7 0,1-12-128</inkml:trace>
  <inkml:trace contextRef="#ctx0" brushRef="#br0" timeOffset="386.8065">1346 11169 4386,'0'0'4644,"0"0"-258,-13 0-258,13 0-3225,0 0-774,0 0 129,0 0 0,10-3 0,2 3 0,4 0 258,10 0 0,1-4 0,10 0 0,2-8 129,10-1-258,1-5-129,5 1 0,-1 1-258,-4 4 0,-2 9-258,-10-7-774,6 7-3612,-11 6-129,-7 2-258,-9 3-516</inkml:trace>
  <inkml:trace contextRef="#ctx0" brushRef="#br0" timeOffset="923.538">1132 11807 3354,'-15'8'4773,"15"-8"-387,7 2 0,-7-2-3096,15 1-516,-1 1-258,-3-1-129,8 4 0,-1-3 0,6 1-129,2-4 258,7 1 0,2-7-129,9 1 0,-2-7-129,5 2 0,-2-3-129,0 4 129,-4 2-258,-1 4 129,-6 1-129,-6 3-129,-2 3-129,-8 1-387,7 8-1161,-11-6-2838,0-5-129,1-1-387,-15 0 0</inkml:trace>
  <inkml:trace contextRef="#ctx0" brushRef="#br0" timeOffset="1438.2805">1908 11605 4128,'0'0'4515,"0"0"-129,0 0-387,-4 12-3354,4-12-387,-3 11-129,3-11 258,0 18-258,0-18 0,0 22 258,0-22-129,3 24 129,-3-24 129,4 19-129,-4-19 129,6 14-129,-6-14 0,0 0-258,12 10 0,-12-10-129,13-2 0,-3-9 0,5-3-129,2-4 0,1-3 129,3 2 0,0-2 0,1 3 0,2 4 0,-3 4 129,-3 8-129,-2 2 129,0 8 0,0 6-129,-1 6 0,-1 3 129,0 3-129,-1-1 0,1 0-258,-2-5-516,5 5-1935,-3-10-1935,-3-7-258,1-2-387</inkml:trace>
  <inkml:trace contextRef="#ctx0" brushRef="#br0" timeOffset="1866.0665">2861 11357 6837,'13'2'4902,"-13"-2"-129,0 0-516,6-6-3741,-6 6-516,0 0 0,0 0 0,0 0 0,-3 11 129,0 8 129,-4 8 0,4 8 0,-2 6 129,1 8-129,3 3 0,1 5-129,0 2-129,4-11-129,3-2 0,-1-14-387,7-4-774,-13-28-2451,0 0-903,15-9-387,-11-21-129</inkml:trace>
  <inkml:trace contextRef="#ctx0" brushRef="#br0" timeOffset="2106.946">2823 11508 645,'-48'-17'3483,"20"9"129,12 4-1290,2 4-1032,-2-5-129,16 5 129,0 0-258,0 0 258,0-14-129,13 14-258,3-5-129,5 5-387,2 0-258,1 0-258,4 11-258,-6-3-516,8 10-645,-13-10-1161,3-4-1806,7 4-129,-9-15 129</inkml:trace>
  <inkml:trace contextRef="#ctx0" brushRef="#br0" timeOffset="2589.7045">3155 11150 6708,'0'0'5031,"0"0"-645,1 15 129,-1-15-4257,6 19-258,-4-3 0,-1 9 0,0 7 0,-1 13 129,-1 6 0,-6 6-129,1 5 129,-2-2 0,2-4 0,0-8-129,3-7 129,-1-13 129,4-11-258,0-17 0,0 0 0,14-7 0,-1-13-258,4-4 258,1-5-129,5-1 0,0 0 129,1 2-129,-1 5 129,-1 7 129,-3 9 0,-2 7 0,-6 6 258,-1 11-258,-2 7 0,-1 3 0,0 5-129,-3 0 0,2-5-129,1 3-258,-3-8-387,6 3-645,-10-13-1419,4-1-1935,-4-11-129,13 11 0</inkml:trace>
  <inkml:trace contextRef="#ctx0" brushRef="#br0" timeOffset="2799.5995">3544 11540 7353,'0'36'4902,"0"-13"0,0 5-645,0 2-3741,0 3-1161,0-5-258,0 11-774,0-14-1677,0-4-1548,0-4-258,0-17 516</inkml:trace>
  <inkml:trace contextRef="#ctx0" brushRef="#br0" timeOffset="2986.506">3546 11285 9030,'-4'8'5031,"4"-8"-1419,0 15-2322,0 0-5676,0-15-774,9 17-387</inkml:trace>
  <inkml:trace contextRef="#ctx0" brushRef="#br0" timeOffset="3489.2545">3750 11510 3999,'8'22'4644,"-6"-4"-129,-2-18-258,-10 2-3225,10-2-774,-12 6-129,12-6-129,-17 6 0,17-6 0,-17 7 129,17-7 0,-18 12 0,18-12 0,-14 18 0,10-5 0,-1-2 0,1 3 0,4-14 0,-3 22 0,3-22 0,0 17 0,0-17 0,0 0-129,15 12 0,-4-10 129,-1 0-258,5 0 129,-3 3 0,0 1 0,-12-6 0,17 17 129,-13-5 0,0 3-129,-4-1 258,0 3-129,0-1 0,-4-1-129,-1 2 129,5-17-387,-10 21 0,10-21-258,-8 14-1032,8-14-1806,-15 0-1290,15 0-387,0 0 0</inkml:trace>
  <inkml:trace contextRef="#ctx0" brushRef="#br0" timeOffset="4696.6505">4320 11647 5547,'13'11'4773,"-13"-11"-516,0 0 0,0 0-4128,0 0-258,19 2 0,-19-2 0,13 0 129,-13 0 258,0 0 0,15-5 129,-15 5 0,0 0 0,1-11-129,-1 11 0,0 0-129,0 0 0,0 0-129,0 0-129,0 0 129,0 0 0,0 0 0,0 0 129,0 0 0,3-11 0,-3 11 0,0 0 0,0 0 0,-1-12 129,1 12-129,0 0-129,-14-5 129,14 5-129,-12-1 129,12 1 0,-14-1 0,14 1 0,-13 1 0,13-1 129,-10 0-129,10 0 0,0 0 0,-15 11-129,15-11 129,-10 13-129,10-13 129,-8 16 0,8-16 0,-9 20-129,9-20 129,-5 19 0,1-7 0,4 1-129,0-2 258,0 0-258,2 0 0,-2-11 0,13 17 0,-13-17 0,21 10 0,-21-10 0,20 7 129,-20-7-258,17 8 129,-17-8 0,7 13 0,-7-13 0,-4 22 0,-5-8 0,-2 4 0,-6-2 0,2 0 0,-1-2 0,1 0-258,1-3 258,14-11-387,-18 7 0,18-7-516,-13-7-1032,13 7-2838,3-22-258,1 8-645,2-1 516</inkml:trace>
  <inkml:trace contextRef="#ctx0" brushRef="#br0" timeOffset="5292.3525">4497 11786 2967,'18'-4'4773,"-18"4"0,0 0-387,22-2-3096,-22 2-516,14-2-516,-3-2 0,2-1-129,-2 0-129,2-3 0,-13 8 129,19-22 129,-11 7-129,-2 2 129,-5-3 0,2 4-129,-3 0 129,0 12-129,-6-16 0,6 16-129,-14-4 0,14 4 0,-17 0 0,17 0 129,-19 0-129,19 0 129,-21 7 0,21-7 129,-16 4-129,16-4 129,-15 8-129,15-8 0,-6 13 129,6-13-129,0 23 0,0-7 0,6 2-129,3 3 0,2 2 0,2-1 0,2 0-129,0-4 0,4 0-129,-2-8-258,3 4-387,-6-14-774,9 0-3096,-4 0 0,-2-4-645</inkml:trace>
  <inkml:trace contextRef="#ctx0" brushRef="#br0" timeOffset="5697.15">5002 11291 6966,'1'-17'4902,"-1"17"-129,0 0-516,0 0-4128,0 0-129,-5 16 0,1 4 0,0 10 129,1 6 0,-5 6 129,3 7 129,-1-1-129,0 6 0,0-4 0,1 0-258,3-7 129,-4-7-258,6-4-129,-1-9-258,1 2-516,0-25-1419,5 14-2451,-5-14 0,16 0-387</inkml:trace>
  <inkml:trace contextRef="#ctx0" brushRef="#br0" timeOffset="6019.9885">5181 11314 5676,'12'0'5031,"-12"0"-516,0 0-129,4 18-4128,-4-3-129,-3 5 129,-3 7-129,2 6 129,-6 1 0,6 8 129,-5-1 0,7 4 0,-3-2-129,4 0 0,-1-7-258,2-3-129,0-4-258,0-12-516,7 3-1677,-7-20-2451,0 0 129,0 0-387</inkml:trace>
  <inkml:trace contextRef="#ctx0" brushRef="#br0" timeOffset="6269.8635">4965 11466 9288,'-11'0'5160,"11"0"-258,0 0-645,7 8-4386,19 0-258,2-8-387,10 5-258,-2-5 129,6 0 129,-10-8-129,5 7-258,-13-10-903,0 4-2451,1 7 0,-25 0 258</inkml:trace>
  <inkml:trace contextRef="#ctx0" brushRef="#br0" timeOffset="6585.7055">5439 11622 9159,'12'33'5289,"-12"-33"-129,12 14-387,-12-14-4386,0 0-516,5 15 129,-5-15-387,-4 21 258,-4-7-129,-4-1-129,5 5-129,-7-7-258,12 8-645,2-19-129,-6 22-516,6-22-903,0 0-774,0 0-1161,6-15 258</inkml:trace>
  <inkml:trace contextRef="#ctx0" brushRef="#br0" timeOffset="6756.62">5449 11501 4386,'-2'-51'4644,"-1"30"-903,3 21-903,-5-24-1032,5 24-387,0 0-645,0 0-516,0 0-516,0 0-774,-1 6-1806,1-6-1677,-1 15-258,1-15-129</inkml:trace>
  <inkml:trace contextRef="#ctx0" brushRef="#br0" timeOffset="7211.3925">5693 11564 3870,'14'28'4773,"-14"0"-258,0-28-258,-19 20-3612,12-4-258,-1 0-387,1 1 258,0 0-129,2 2 129,2 0-129,1-2-129,2-5 129,0 0 0,0-12 0,0 0 0,16 6-129,-16-6-129,23-13 129,-11-3 0,6-2 0,-1-1-129,0 4 0,0-2 129,-4 4 0,1 4 0,-14 9 129,20-7 129,-20 7 0,14 7 129,-14-7-129,7 24 0,-6-9 0,2 3-129,-2 1-129,1 2 0,1 3-129,0-7-258,6 6-903,-9-23-2064,6 16-1419,6-13-258,-12-3 129</inkml:trace>
  <inkml:trace contextRef="#ctx0" brushRef="#br0" timeOffset="7807.0945">6170 11693 6063,'19'13'4902,"-19"-13"-387,0 0-516,12 0-3870,-12 0-516,0-9 129,0 9 129,-14-19 129,1 5 129,-1 4 129,-5-2 129,4 6 0,-6 0 0,4 6 0,-3 2-258,4 6 0,0 6 0,1 0-129,4 3 0,4 2 0,1-1 0,5-1 0,1 0 0,0-2-129,7-5 129,-7-10 0,21 15 0,-8-15 0,2 0 0,-1-9 0,5-5 0,0-5 129,-2-3-129,0 0 0,-3 1 129,0 3-129,-5 3 129,-9 15-129,10-12 129,-10 12 0,0 14 129,-5 7-129,-5 6 0,0 12 0,-3 7 129,2 10 0,-5 7 0,0 5 0,-7 1-129,1 0 129,-7-6-129,1-8 0,-5-13-129,0-16 0,1-15-387,-3-12-387,14-14-3483,-4-10-774,5-11-258,3 0-387</inkml:trace>
  <inkml:trace contextRef="#ctx0" brushRef="#br0" timeOffset="8310.8425">6341 11922 2322,'13'4'4515,"-13"-4"-129,0 0-129,10-12-2967,-10 12-1161,11-10 129,-11 10 129,11-3 258,-11 3 129,0 0 0,0 0 0,6 9 0,-6 8 129,-1-4-258,0 9-258,-4 1-258,1 2-387,4 11-1290,-7-7-3096,3-7-516,3-3-258,1-19-129</inkml:trace>
  <inkml:trace contextRef="#ctx0" brushRef="#br0" timeOffset="9210.3925">2359 12809 7224,'-4'27'4773,"4"-12"-129,0 6-387,4 4-3741,0 5-516,0 8 129,1 9-129,1 4 387,-4 5-258,0 2 0,-2-3 0,-1-7 0,1-4-129,0-11-258,5-6-1161,-5-10-2838,0-17-774,0 0 0,4-14 0</inkml:trace>
  <inkml:trace contextRef="#ctx0" brushRef="#br0" timeOffset="9887.054">2431 12836 6837,'-6'16'5031,"6"-16"-387,0 0-387,-11 0-3354,11 0-1032,3-15 0,8 3 129,6-4-129,4-2 129,4 1 129,1-3 0,4 1 0,-2 3 258,4 4-258,-4 5 0,0 6 0,-7 0 0,0 10-129,-1 7 129,-7 6-129,-2 2 0,-6 5 0,-5 1 129,-1-1-129,-12 0 129,-1-3 0,-7-2-129,-1-4 129,-3-1 0,1-4 0,-1 0-129,2-3 0,5-3-129,2 0 129,16-9-258,-16 16 129,16-16 0,6 10 129,9-5-129,5 0 0,4-1 129,2 4 129,2 0-129,-3 3 129,1 5-129,-5 3 129,-6 3-129,-5 6 129,-9 2-129,-2 3 0,-15 1 129,-5 3-129,-5-4 0,-7-1 0,-2-3 0,2-4-129,0-4 0,3-6-516,12 2-1548,-4-11-2322,9-6-645,13 0 0,-8-17 0</inkml:trace>
  <inkml:trace contextRef="#ctx0" brushRef="#br0" timeOffset="10408.793">3010 13243 5676,'-15'13'4773,"15"-13"-387,-16 12-129,-2-7-3999,18-5-258,-7 12 0,7-12 0,-2 12 129,2-12 0,0 17 0,0-6 0,0-11 129,8 22-258,0-8 258,0 1-258,4-1 0,2-5 0,5-3 0,0-4 0,3-2 0,0-9 0,3-8 0,0-2 129,-6-7-129,-2-1 129,-3-3-129,-7 0 129,-6 3-129,0 1 0,-10 3 0,-10 5 0,-4 9 0,0 5 0,-2 4 0,-2 7 0,2 13-129,2 1-258,10 11-903,-5-4-1806,7 1-1548,10 0-129,1-8-129</inkml:trace>
  <inkml:trace contextRef="#ctx0" brushRef="#br0" timeOffset="10879.5575">3382 13141 6063,'-1'25'5031,"1"-25"-516,-1 22-258,-5-6-3612,6-2-774,0 2 129,0 3 0,2-1 129,1-2 0,2 2 129,-5-7 129,7 2 0,-7-13 129,0 0-129,12 0-129,-4-8 0,-3-11-258,5-4 129,1-3-258,0-4 0,3 3-129,0-5 129,6 4-129,-1 0 0,6 6-129,-3 1 258,4 8-129,-3 1-129,1 12-1032,-9 0-2838,-2 0-516,-2 6-129,-11-6 0</inkml:trace>
  <inkml:trace contextRef="#ctx0" brushRef="#br0" timeOffset="11478.258">3896 13173 5676,'-13'7'4644,"-18"0"-387,15-5-258,2-2-3999,-4 0-387,-3 0 129,3 0 129,-2 0 0,2 5 0,3 6 258,-1 2 0,4 6 0,1-2 129,3 7 129,2 0-129,6 3 129,3-6 0,13-1 0,-1-8 129,13-4-258,2-8 0,5-11 0,4-20-129,-2-8-129,1-13 0,-6-7-129,-2-9 0,-4-1 129,-10-2 0,-3 1-129,-7 7 129,-5 7 0,-1 11 0,-3 11 0,-3 8 0,-1 13 0,7 13 0,-11 4 129,8 19-129,-1 12 0,-1 14 0,2 12 129,-3 11 0,1 5 129,1 0 129,0 0 0,2-6-129,2-6 0,2-16-258,6-17-258,9-9-1161,-7-19-2580,10-7-1032,0-12-258,3-8 0</inkml:trace>
  <inkml:trace contextRef="#ctx0" brushRef="#br0" timeOffset="12065.964">4319 13184 5934,'0'0'5031,"0"0"-387,6-9-387,-6 9-3612,-6-17-774,6 17 0,-17-16 0,7 13 129,-4 3 0,-3 4-129,0 7 129,-3 4 129,0 2-129,0 4 129,1 0 0,3 0 0,1-4 129,4 0 0,3-5 0,5 0-129,3-12 129,0 15 0,0-15-129,17 1 0,-3-2-258,1-5 129,4-2-129,-1-3 129,0-2 0,1-2 0,-5 1 129,1-1 0,-7-3 129,0 7 0,-6 0 129,-2 11-129,0 0-129,0 0 129,0 0-129,2 12 0,-2 10 0,3 3-129,0 5 0,3 2 0,1-6-129,4-8-387,10 4-2322,0-18-1806,-1-6-258,3-14-645,1-11 129</inkml:trace>
  <inkml:trace contextRef="#ctx0" brushRef="#br0" timeOffset="13121.436">5340 13046 5031,'15'-20'4902,"-3"12"-516,-12 8-129,3-14-4257,-3 14 0,0 0 0,6 8 129,-6 6 0,0 7 129,0 6 0,0 4 0,-3 3 0,3 7 129,-3-6-129,3 1 0,0-7 129,-1 0-129,1-10-129,4-7 258,-4-12-258,10-3 0,-3-11-129,3-8 0,0-6-129,4-6 0,4-4-129,3-3 129,2 2 0,4-2 0,3 4 0,-1 1 0,3 6 0,-4 7 129,-1 9-258,-8 3-129,4 11-1161,-8 9-2967,0 0-387,0 6-258</inkml:trace>
  <inkml:trace contextRef="#ctx0" brushRef="#br0" timeOffset="13624.1845">5830 13109 1935,'1'19'4773,"-1"-19"-258,0 13-258,0-1-2580,0-12-1548,0 12 0,0-12-129,13 10 129,-2-7-258,2-1 129,2-2 0,4-7 0,1-5 0,-1-7 0,-2-5 258,-3-3-129,0-1 258,-5 1 0,-9 2-129,0 7 0,-12 1 129,-6 13-258,-5 5 0,-2 6 0,-2 11-129,-5 8 129,2 5-129,-1 6 129,0 3 0,5 4-129,4 3 129,2 3 129,8-8-129,12 1 129,1-5-129,18-8-129,8-5-387,7-18-1548,7-6-2709,10-5-258,2-17-387</inkml:trace>
  <inkml:trace contextRef="#ctx0" brushRef="#br0" timeOffset="14347.8225">6364 13074 5289,'5'-26'5031,"-5"15"-516,-7-5-129,0 1-4386,7 15-129,-18-15 0,8 15 129,10 0-129,-23 4 129,8 7 129,2 2 0,-2 5 0,0 3 129,-2 0 0,2 1 129,-4-1-129,7 5 0,1-4 0,5 1 0,0-2-129,6-1 129,0-1-258,9-1 129,4-7 129,5-6-129,3-5-129,4-3 0,3-19 129,2-6-129,1-15 0,2-6 0,-3-10 0,-2-5-129,-3-5 258,-8-2-129,1 0 129,-10 2 0,0 7 0,-4 3 0,-2 7 0,-2 10 0,0 11 0,2 11 0,-2 20-129,0 0-129,-3 27 258,-1 19-258,-5 13 258,2 14-258,-2 14 129,-3 5 0,4 1 0,3-2 0,4-11 0,0-13 129,5-14-258,5-14 0,8-15-387,-1-21-387,11 1-1161,-8-17-1677,5-5-1290,3-4-516,-1-6 388</inkml:trace>
  <inkml:trace contextRef="#ctx0" brushRef="#br0" timeOffset="14827.5825">6771 12980 5160,'-7'-2'5031,"-10"12"-387,11 3-129,-2-2-4257,2 5-258,2-3 0,2 5 0,1 2 129,-2-5 0,3 5 129,0-4 0,3 0 0,-3-16 0,13 19-129,-13-19-129,22 3 0,-9-3 0,3-8-129,2-3 0,2-6-129,1-1 258,-6-4-129,4-1 129,-5 5 129,-3-1 0,-2 6 0,-7 0 129,-2 13-129,0 0 129,0 0 0,-11 18 0,6 1-129,-3 4 0,4 4 0,1 4 0,3-2-129,-2-4 0,7-4-129,6-2-258,-11-19-516,32 18-903,-21-18-2064,8-10-1161,2-1-387,0-6 517</inkml:trace>
  <inkml:trace contextRef="#ctx0" brushRef="#br0" timeOffset="15211.3905">7312 12922 5934,'0'12'5418,"-2"7"-516,2-19-258,-12 11-3999,12-11-645,-14-4-129,14 4 129,-13-20 0,13 20 0,-17-19 129,3 12-129,2 3 129,0 4-129,-2 5 258,1 8-258,0 7 0,3 7-258,0 2 516,3 2-516,4 3 516,3-1-258,3-3 0,8-2 0,2-2 0,7-7-516,-3-9-387,15 2-2322,-5-7-1677,-2-5-129,-1 0-645</inkml:trace>
  <inkml:trace contextRef="#ctx0" brushRef="#br0" timeOffset="15698.147">7498 13047 5289,'19'6'5160,"-19"-6"-387,24-2-516,-10-5-4257,4-1-387,-3 0-129,3-1 129,-4-1 0,-1-2 258,-2 2 0,-2-4 129,-2 1 258,-7-3-129,2 0 129,-2 3 129,-2-1-258,2 14 0,-20-15 0,3 10 0,-1 5 0,-2 3 0,-3 11 129,0-1-129,1 10 0,0 4 0,2 3 0,4 4 0,3 2 0,3 0 129,6 1 0,3-2 0,3-3 0,14-10-129,7-5-129,9-4-774,-1-12-3741,13-9-387,5-10-645,0-12 258</inkml:trace>
  <inkml:trace contextRef="#ctx0" brushRef="#br0" timeOffset="16129.931">8029 12842 8385,'-10'27'5160,"-1"-16"-258,11-11-1161,-23 10-3999,8 5-129,-2 1 258,-2 0 0,-4 1 258,-1 1 0,6 3 258,-2 0-129,8 0 0,1-3 0,10 2-129,1-3-129,12 0 0,4-4 0,7-4-129,4-2 129,1-3-129,-1 0 129,-1 1 0,-6 0 0,-4 2 0,-16-7 0,9 19 129,-12-8-129,-12 3 0,-4 0 0,-7 0-129,1 2-387,-6-9-1290,5 5-2967,6-2-516,3-6-129</inkml:trace>
  <inkml:trace contextRef="#ctx0" brushRef="#br0" timeOffset="16650.6705">8755 12676 4386,'11'-12'5031,"-11"12"-129,0 0-387,0 0-4386,0 0 0,0 0 0,9 22 129,-8 0 129,1 13 0,-2 4 0,4 13 0,-4 4 0,0 9 258,-6 2-516,2-4 0,-2-4-387,-2-14-516,8-8-3612,-3-16-645,3-21-516,-12-3 0</inkml:trace>
  <inkml:trace contextRef="#ctx0" brushRef="#br0" timeOffset="16908.5415">8561 12896 9546,'20'24'5676,"1"-21"-645,7-3-258,11-4-5418,0-12-129,12 5-129,-5-10-129,7 7 129,-16-11-258,10 16-903,-19-7-2967,-3 0 0,-4 8 0</inkml:trace>
  <inkml:trace contextRef="#ctx0" brushRef="#br0" timeOffset="17301.345">9014 13084 5934,'-23'34'5418,"17"-20"-645,0-3-129,3 0-4644,3 0-258,3 4 129,4-4 0,2 2 129,2-2 0,-1-5 0,4-4 129,0-2-129,5-5 0,0-8 0,0-9-129,2-6 129,-1-6 0,0-3 0,-6-2-129,-4 3 129,-6 4 0,-3 6 129,-8 11-129,-11 6 0,-3 9 129,-2 11-129,-5 10 0,-2 9-387,-1-7-1935,1 6-2322,7 5-387,1-8-387</inkml:trace>
  <inkml:trace contextRef="#ctx0" brushRef="#br0" timeOffset="18437.7765">10048 13033 774,'0'-11'4515,"0"11"258,0 0-258,0 0-2580,0-11-1677,0 11 0,0-14 0,0 1 129,0 13 0,0-25 129,0 10-129,-6 2 0,6 13 0,-20-16-129,4 16 0,-2 0-129,-1 8 0,2 8-129,-1 2 129,-1 7-129,7 0 0,3 0 0,3 0 129,6-1 129,0-4-129,6-8 129,6-1-129,2-10 0,6-1 129,-1-5-129,3-6 0,0-1-258,-1-4 129,-1 3 0,0-2 0,-3 5 0,-3-3 0,0 4 129,-2 3-129,-12 6 129,12-4 129,-12 4-129,0 12 129,0 4 0,-4 7-129,-4 1 129,3 5-129,0 2 0,5-5-129,1-1-258,6-12-516,19 2-3096,-5-13-1290,9-3-258,-1-14-387</inkml:trace>
  <inkml:trace contextRef="#ctx0" brushRef="#br0" timeOffset="20436.7765">3290 14048 7740,'15'0'5160,"-12"-20"-387,-3 6-387,0-1-3870,-3-1-387,-8 4-129,-2 3 0,-5 5 0,-1 1 0,-5 3 0,-3 4 129,-1 5 0,-3 1 0,-2 3 129,-1 1 0,0 3 129,-3 0-129,1 5-129,-2 1 387,4 8-387,0 4 0,7 6-129,3 2 129,10 7-129,5 5 129,9 3-129,16 4 129,13-7-129,11-5 0,9-12 129,9-11-258,1-16-258,10-4-774,-12-14-3483,3-15-387,-6-7-258,-10-3-387</inkml:trace>
  <inkml:trace contextRef="#ctx0" brushRef="#br0" timeOffset="21036.6801">3546 14577 6321,'-11'28'4773,"11"-28"-258,-10 15-387,10-15-3999,-2 12-129,2-12 0,0 0 129,6 16 0,-6-16 0,12 14 129,-12-14 0,16 13 0,-16-13 0,24 6 0,-11-6-129,3 0 258,0-8-258,3-4 0,-4-7 0,5-4-129,-5-3 129,-1-1 0,-7-3-129,-3-1-129,-4 2 258,-4 6-258,-8 3 129,-9 7 0,-3 6 129,-1 7-129,-5 1 129,5 12-129,1 5 0,4 5 0,5 6-258,3-5-387,12 12-1548,0-9-2322,2-5-516,10-8-129,2-9 130</inkml:trace>
  <inkml:trace contextRef="#ctx0" brushRef="#br0" timeOffset="21507.633">3960 14408 8256,'2'19'5031,"-2"-19"-387,0 16-129,0-16-4386,0 19 0,0-5-258,1 2 129,0 3 0,1 2 0,-2 2 0,1-2 129,1 0-129,-1-6 129,-1-15 0,0 0 0,17 2 0,-10-14-129,2-13 129,5-5-129,-1-5-129,3-1 129,1 2-129,1 7 129,-2 4 0,4 6 0,0 10 0,-4 6 129,3 2-129,-4 13 129,3 2-129,-3 9 0,2-1 0,-6 5-129,0-5 129,-2 4-258,-3-7-129,4 6-516,-10-27-774,11 17-2838,-11-17-258,17 0-387,-6-4 129</inkml:trace>
  <inkml:trace contextRef="#ctx0" brushRef="#br0" timeOffset="22222.5615">4737 14357 7353,'0'0'4773,"0"0"0,0-9-645,0-7-3870,-8 3-516,8 13 0,-17-19 0,6 15 129,-8 5 0,2 2 129,-7 6 0,-2 8 0,2 2 258,-2 4-258,0 4 258,1 2-258,1 2 0,3 4 0,2-2 129,3-2 129,5-1-129,2-5 129,9 0 258,0-9-258,8-5 129,9-11-129,8-2 0,7-12-129,8-7-129,1-9 0,4-7 0,0-5-129,-1-5 0,-3-8 129,-6 0 0,-7-4 0,-7 0 129,-5-4 0,-6 1 129,-6-1-129,-3 2 0,-1 7 0,-4 6-129,-2 6 129,-1 11-129,1 9 0,6 22 0,-16-1 0,9 20 0,0 16 0,-2 12 0,-1 13 0,2 8 0,-1 10 129,3 1-129,1-1 0,3-6 0,1-10 129,1-6-129,7-17-129,2-9 0,5-10-258,-3-17-387,14 3-1290,-13-7-2322,5-7-774,-2-6-129,0 3 0</inkml:trace>
  <inkml:trace contextRef="#ctx0" brushRef="#br0" timeOffset="22711.5126">5076 14363 645,'0'0'2322,"0"0"-2322,0 0 387,6 10 903,-6-10 516,0 11 645,0-11 0,0 0 258,-12 5-645,12-5-387,0 0-516,-3 12-516,3-12-387,-3 11 0,3-11-129,0 21 0,1-7 0,7 0 0,3 1 0,4-3 129,2-2-129,4-6 0,1-4 0,1-1 0,-3-11 0,2-4-129,-3-5 258,-7-1-258,-4-1 129,-4 2-129,-4 2 0,-5 2-129,-7 3 129,-6 4 0,-3 2-258,-3 5 258,2 2 258,-2 1-258,3 3 0,1 6-258,4 2 129,2 4-129,8 7-645,-5-9-774,11 11-2580,2-5-645,5-5 0,6 0 259</inkml:trace>
  <inkml:trace contextRef="#ctx0" brushRef="#br0" timeOffset="23140.4697">5522 14268 7998,'2'34'4773,"-2"-19"-258,0 5-903,-4-2-3483,4-1-129,0 6 0,0 0 129,0 2 0,0 2 258,0-8 0,0 3 0,0-8 129,0-3-129,0-11 0,0 0 0,5-27-129,3-1 0,2-4-129,4-5-258,2-8 129,1 2-258,2 5 129,-1 2-129,8 9 129,-3 4-129,1 7 0,-1 4 0,1 12-258,-9 0-129,6 10-516,-21-10-645,23 13-2838,-19-1-258,-4-12-387</inkml:trace>
  <inkml:trace contextRef="#ctx0" brushRef="#br0" timeOffset="23655.4182">6119 14308 7998,'12'-6'4515,"-12"6"0,0 0-1548,0 0-3096,-12-12-129,12 12 258,-13-7 129,1 3 129,12 4 0,-24-1 258,12 1-129,-3 1 0,-1 9 129,-2 0-258,2 3-129,-2 3 0,3 3-129,3 6 0,2 3 0,6-1 0,4 3 129,0-1-129,9-1 0,8-5 0,5-6-129,5-6-129,-2-11-774,19 0-2193,-9-7-1548,-1-10-258,-2 1-258</inkml:trace>
  <inkml:trace contextRef="#ctx0" brushRef="#br0" timeOffset="24183.3654">6311 14472 4902,'6'14'4902,"-6"-14"-258,0 0-258,18 6-3741,-18-6-387,13 0-129,-13 0-129,22-10 0,-7 4 0,-1-1 0,5-3 0,-1-1 0,1-3 129,0 1-129,-6-3 129,-3-2 0,-4-1 129,-3 2-129,-6 0 0,-6 2 129,-7 3 0,-4 4-129,-3 3 0,0 5-129,-3 5 129,3 8-129,0 5 0,-1 8 258,5 4-258,4 3 129,4 2 0,7 5 0,4-4 129,3 1 129,13-8-258,8-5 129,9-9-516,5-14-516,10-1-3870,-5-16-258,1-7-516,-6-6-258</inkml:trace>
  <inkml:trace contextRef="#ctx0" brushRef="#br0" timeOffset="24543.3294">6707 14069 9030,'1'18'5418,"5"-5"-387,-6-13-129,0 0-4902,13 18 0,-13-18 0,12 25 258,-8-5-258,2 3 129,-2 5 129,0 6-129,-1 2 0,-1 7 0,-1 4-129,2-3 0,-1 0-129,-1 2 129,3-6-258,-3-9 0,5-1-387,-6-19-387,8 8-1419,-8-19-2451,0 0-387,-6-9-258</inkml:trace>
  <inkml:trace contextRef="#ctx0" brushRef="#br0" timeOffset="24801.3036">6629 14260 7224,'-11'0'5289,"11"8"-129,0-8-387,10 3-3741,5-1-774,5-2-129,4 0 129,2 0-129,3 0-129,2-1 0,-3-2-129,5 3-387,-8-2-516,14 4-1419,-11-3-2322,11-1-516,1-7-387</inkml:trace>
  <inkml:trace contextRef="#ctx0" brushRef="#br0" timeOffset="25871.1966">7866 14251 3999,'-16'0'5160,"16"0"-387,-5-10-645,5 10-3225,0 0-516,-1 7 0,1-7 0,0 28-129,-2-10 129,2 8 0,0 5-129,0 7 258,0-4-129,0 0 0,0-7-258,0-2 129,1-12-129,-1-13 0,11-4-129,-1-16 0,3-7-129,2-4 0,3-2 0,-1-2-129,2 6 129,2 2 129,-1 6-129,-1 6 129,1 7 0,0 4 0,-4 4 0,-1 3 129,-4 5-129,-2 8 129,-3 3-129,0 3 129,-5 5 0,0 1-129,-1 1 0,0-2 0,3-2 0,0-8-129,3-5-129,-6-12 129,19 0 0,-8-12 0,4-7 0,0-8 129,3-1 0,-4 3 0,1 0 0,-2 6 129,-2 6 0,0 7 129,-11 6-129,18 8 0,-13 13 0,2 9 0,-3 3-129,1 6 0,0 7-258,-2-5-129,4 3-516,-7-22-1419,7 0-2709,-7-22-258,20 3-387</inkml:trace>
  <inkml:trace contextRef="#ctx0" brushRef="#br0" timeOffset="26375.1462">8534 14397 4644,'-7'26'5160,"7"-26"-387,-1 16-129,1-16-3870,13 8-774,0-8 0,3-5-129,0-1 129,1-3 129,-1 0-129,1-4 129,-3 3 0,-1-2-129,-4-1 129,-2 0 0,-2 0-129,-4-2 129,-1 3-129,-1 0 0,1 12 0,-19-18 0,4 13 0,-3 5-129,-3 0 258,-5 9-129,2 5 0,-1 7 0,1 3 129,0 5-129,5 4 258,4 0-129,9 5 258,5-3 129,5 3-129,15-9 0,14-2-129,8-10-387,5-14-645,17-3-3870,-4-13-516,0-11-387,-4-7-258</inkml:trace>
  <inkml:trace contextRef="#ctx0" brushRef="#br0" timeOffset="26751.1086">9061 13971 7353,'5'13'5547,"4"3"-645,-9-16 0,0 0-4515,0 15-387,0-4 0,0 4 0,0 10 0,-4 6 0,0 7 129,-2 7-129,0 6 129,0 5-258,0 4 0,-1-2 129,5-2-129,-2-6 0,1-5 0,2-16-516,2 0-1548,-1-29-2838,0 0 0,7-20-645</inkml:trace>
  <inkml:trace contextRef="#ctx0" brushRef="#br0" timeOffset="26969.0868">8904 14139 9417,'11'16'5676,"2"-9"-387,6 1-387,0-2-4902,10-6-387,10 0-258,0-1 0,10 0-258,-13-15-903,15 6-3225,-10-9-387,-4-1-258</inkml:trace>
  <inkml:trace contextRef="#ctx0" brushRef="#br0" timeOffset="27472.0365">9392 13767 7353,'-12'59'5547,"8"-26"-516,1 0 0,-1 5-4644,0 5-387,0 7 0,4 6 0,-2-1 0,-2 4 0,-1-2 129,-4-1-129,0-7 0,1-8-129,1-10 129,-2-7 0,4-10 0,5-14-129,0 0 0,0 0 0,2-18 0,10-3 0,5-4 0,3-4-129,5 0 258,1-7-258,1-2 258,0 5 0,-1 0 129,-2 6 129,-4 6-129,-2 7 258,-4 7-258,-4 9 258,-3 12-258,0 8-129,-4 8 129,-2 5-258,0 4 129,0 0-129,-1 1-129,0-9 0,4 2-387,-4-19-774,9 4-3225,-9-18-516,13 4-387,-13-4 1</inkml:trace>
  <inkml:trace contextRef="#ctx0" brushRef="#br0" timeOffset="27973.9863">9802 14232 6063,'0'17'5160,"0"2"-258,0-19-387,-2 12-4386,2-12-258,-3 16 129,3-4 129,0 2-129,0 1 129,0 2 0,0 1 0,3-1 0,3-1 0,2-1-129,2-4 0,2-5 0,3-3-129,5-3 129,-2-9-129,7-4 129,-2-4-129,1-5 129,-3-3-129,0-2 129,-4 0 0,-6 3 0,-2-3 0,-6 0 0,-3 5 0,0 5-129,-8 2 0,-5 11-129,-7-1-129,-3 5 0,-2 7 129,-1 7-129,-2 0-129,3 7-129,1-5-387,11 2-2322,3 2-1032,1-9-645</inkml:trace>
  <inkml:trace contextRef="#ctx0" brushRef="#br0" timeOffset="28673.9163">10487 14136 7611,'-4'11'4902,"-10"0"0,14-11-774,-26 3-4515,16-3-129,10 0 0,-14 4 129,0 0 258,1 4 129,-6-1 258,1 7 0,-1-4 129,3 8 0,-2-4-129,3 8 129,2-1-258,4 3 258,-2 2-258,7 0 0,-1 1-129,3 2 129,-1-3 0,3-5 0,0-3-129,6-5 0,-6-13 129,22 4 0,-4-11-129,7-13 129,5-9 0,4-9 0,4-7 0,0-8 0,0-4 0,-3-5 0,-3-5 0,-6 0 0,-9-2 0,-1 4 0,-8 1 129,-2 6-258,-4 10 129,-1 9 0,-1 10-129,-1 17 0,1 12 0,-15 14 0,5 20 0,-2 15 129,-1 11-129,-4 15 0,3 8 0,1 8 0,1 3 0,5-5 0,4-9 0,2-6-258,1-13-258,1-25-1032,9-11-3354,2-17-387,5-10-258,0-14-258</inkml:trace>
  <inkml:trace contextRef="#ctx0" brushRef="#br0" timeOffset="29103.8733">10856 14436 10062,'19'-20'5547,"-6"15"-903,-13 5-4644,2-31-4515,-2 14-1290,-6-3-774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8T18:29:38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14220 7550 5160,'-13'8'5676,"13"-8"-516,0 0-129,4-4-3741,7-6-258,8 4-258,2-8-129,4 7-258,5-3 0,2 5-258,4 0 129,5 3-129,4-1 0,4 3-129,4-2 129,5-4-129,4 3 129,3-4 0,1-2-129,-4-1 0,-1 4 129,-5-2-129,-5 2 129,-11 4-129,-8-2 0,-8 4 0,-5 0 0,-4 0 0,-3 0 0,-12 0 0,11 2-129,-11-2 129,0 0-129,-10 12 0,-11-6 0,-9 6 0,-13-3 129,-8 4-129,-8 1 129,-7 1-129,4-2 129,-3 3-129,4 0 129,4-1 0,8 0-129,2-3 129,6 0-129,1 1 129,1-1-129,3-3 0,6-4 129,4-1-129,14-4 0,12 0 129,8-11 0,25-4 0,20-5 0,15-3 129,19-1 0,9 1 0,7-1-129,0 6 129,-3 4 0,-8 4 0,-11 4-129,-14 3 129,-13 3-129,-13 0 0,-12 0 0,-11 0 0,-18 0 129,0 0-129,-2 12 0,-21-8 129,-9 3-129,-10-1 0,-9 2 0,-5-1 0,-4-3 0,5 1-129,6 10-2064,0-15-2709,14 0-516,4-4-129,8 1-774</inkml:trace>
  <inkml:trace contextRef="#ctx0" brushRef="#br0" timeOffset="966.0553">7874 8340 6450,'-61'-9'5289,"28"0"-258,2 5-258,3-7-3999,10 10-129,1-9 0,17 10 0,1-13 0,15 8-258,8 1 129,10 1-129,6-3-129,10 6 0,5 0 0,9 0-129,8 0-129,10 0 129,11 0-129,8 0-129,6-5 129,3-2 0,-2-1-129,-6 3 129,-12 1 0,-16 1-129,-19 3 129,-16 5 129,-17 6-258,-16 5 258,-12 1-129,-15 0 0,-10-1-129,-9-3 258,-8-4-129,-12-4 0,-11-5 0,-10 0 0,-9-7 0,-6-1 0,-5-1 129,2-1 0,6 5-129,8 2 0,15 3 129,17 0-129,15 0-129,15 0 0,23 0-1161,0 0-3870,18 6-129,12-9-645,12-9-516</inkml:trace>
  <inkml:trace contextRef="#ctx0" brushRef="#br0" timeOffset="2232.1277">20929 8406 2580,'-27'1'5160,"13"2"129,-3-3-516,4 4-2193,-2-8-1290,15 4-258,0 0-129,5-12-258,11 4 0,12 6-129,8-4 0,10 5-129,5 1 0,14 0-129,4 5 0,10 4-129,10-1-129,7-1 129,8-3 0,4 0-129,2-2 0,-2-3 0,-5 1 129,-8 0-129,-16-1 0,-14 1 0,-16 0 0,-18 0-129,-14 2 129,-17-2 0,-11 9-129,-14-7 129,-11-1 0,-9-1-129,-11 0 129,-14-5 0,-11-8 0,-12-4 0,-15-2 129,-6-3 0,-9 1-129,2 4 0,10 5-258,10-4-4644,38 16-258,28-2-645,35 2-516</inkml:trace>
  <inkml:trace contextRef="#ctx0" brushRef="#br0" timeOffset="10628.6078">8830 7311 3483,'0'0'5031,"0"0"-258,0 0-1161,5-14-1935,-5 14-516,0 0-258,10-3 0,-10 3-129,0 0-129,-5 0-129,-5 0-129,-6-2 129,-4 0 0,-2-3-258,-3-2 0,-1-4 0,0 1 0,-2-1-129,2 1 129,-4 1-258,-5 1 129,-3 1-129,-6 4 129,-3 3 0,-6 0-129,0 0 129,0 5 0,2 0 129,4 3-258,6-2 258,1 2-129,4 4-129,0 5 129,0 0-129,-2 7 129,0 4-129,-4 4 129,3 3-129,1 1 129,2 0-129,5 3 129,6-2-129,4 1 0,5-2 129,6 0-129,3-1 0,4-2 0,3 0 0,11 2 0,11-4 0,9-1 0,11-2 0,13-3 0,14-6-129,7 0 129,15-6 0,8-8 0,7-6-129,6-8 0,1-16 0,4-10 0,1-6 0,-3-6 0,-10-4 0,-10 0 0,-17-2 129,-13 10-129,-21 2 129,-23 7 0,-24 3 129,-26-2-258,-25 1 258,-20-3-129,-18-1 129,-18 2-129,-11 0 0,-3 5-258,7 19-774,10 3-3999,21 14-258,16 10-387,27 12-516</inkml:trace>
  <inkml:trace contextRef="#ctx0" brushRef="#br0" timeOffset="11556.661">15321 8010 4128,'27'-36'5160,"-17"19"-387,1 7-1548,-11-12-1161,0 22-387,-3-18-516,3 18-387,-7-16 0,7 16-387,-11-19 129,2 12-387,-9-5 129,-6 1-258,-13 5 129,-11-1-129,-13 3 0,-12 4 0,-9 8 0,-9 9 0,-3 11 129,2 2-129,4 11 129,6 6 0,8 4 129,9 6-258,8 0 258,12 3-258,9 0 129,14-1 0,12-2-129,12-3 129,24-4 0,21-8-129,22-11 129,23-10 0,24-16 0,18-15 0,15-30 0,8-18 0,-2-16 0,-9-9-129,-19-3 129,-22 0-129,-32 4 0,-32 8-129,-41 21 0,-31 18 129,-39 15-258,-28 13 258,-18 7 0,-13 10-387,1 13-129,0 6-3354,26 11-1290,16-7-258,28 0-645</inkml:trace>
  <inkml:trace contextRef="#ctx0" brushRef="#br0" timeOffset="12453.7123">21729 7239 2580,'-12'-25'5160,"3"6"129,0 3-516,-12-10-2064,3 14-1032,-19-14-645,0 7-129,-12 1-387,-1 10 0,-8 4-258,-6 4 0,-6 9 0,-6 13-258,-4 13 258,-5 14-129,-2 6 0,-1 5-129,5 4 129,7 1 0,14-4 0,11-1 0,16-7 0,20-5 0,17-12 0,25-4 0,27-7 0,21 2-129,19-6 129,21-2-129,19-2-129,10-12 258,11-4-129,0-7 0,-3-17 0,-11-20-129,-14-15 129,-20-18 129,-23-10-129,-29-3-129,-34-3 129,-29 12 0,-43 7 0,-26 21-129,-32 21 129,-23 24-129,-15 15-387,-9 14-1161,8 26-3483,1 1-129,18 9-516,12-5-387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8T18:37:03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19172 8513 7353,'-19'-8'5547,"0"-2"-516,19 10 0,-12-13-3741,12 13-258,1-11-258,10 5-387,-1-1 0,5 2 0,1-2-129,5 3 0,6 3-129,4 1 129,9 0-129,11 2 0,10 2 0,15 0 0,7-4 0,10 0-129,9 0 129,5 0-129,1-7 129,2 2-129,1-2 0,-5 1 129,-1-1-129,0 3 0,-2-1 0,-3 2 0,-2 1 0,0-2 0,-7 1 0,-1 0 0,-6 1 0,-4 2 0,-6-3 0,-6 3 129,-7 0-129,-3 3 0,0 4 0,-2 0 129,-2 1-129,1-1 0,-1 1 0,0-2 0,-2 1-129,-8-3-129,-5 6-903,-20-9-4128,-7 2-129,-12-3-516,-18-1-516</inkml:trace>
  <inkml:trace contextRef="#ctx0" brushRef="#br0" timeOffset="1574.09">2662 9860 8901,'-12'4'5160,"3"1"-129,9-5-387,9-10-3354,11-2-258,0-9-129,7 4-258,-1-3-129,4 0-129,-2 3 0,0 5-129,3 4 0,2 7-129,10 1 0,7-3 129,11 6-129,12-3-129,11 0 129,10-3-129,10 0 0,7-4 0,1-2 0,0 3 0,0-1 0,2 7 0,0 0 0,1 3 0,-3 9 0,6 0 0,-1-2 0,4 0-129,1-3 129,-3-1 0,-7-5 0,-5-1 0,-6 0 129,-8-2-129,-11-3 0,-8 3 0,-6 1 0,-2 1 0,-2 0 0,1 0 0,3 0 0,8 1 0,1-1 0,8 0 0,-1-5 0,1-2 0,-2-1 129,-2-2-129,-4-2 0,-4-2 0,-4 4 0,-2 0 0,0 3 0,1 0 0,3 2 0,1 2 0,4 1 0,2 2 0,2 0 0,-4 0 0,-3-2 0,-2 2 0,-7 0 0,-4-3 0,-3-3 0,-3 1 0,-1 0 129,2 2-129,0 1 0,3-1-129,1 3 258,-1 0-129,-7 2 0,-2 1-129,-6-1 129,-5 1 129,-6-5-129,-1 2 0,-3 0 0,0-5-129,3 4 129,2-3 0,1 3 0,1 0 0,-1 1-129,0 1 129,-4 5 0,1 1 0,-5 0 0,-3 0 0,1-1 0,3-2 0,0-1 0,4-2 0,5 2-129,4-3 129,1 1 0,5-1-129,-2 0 129,1 1 0,-4-1-129,-4 0 129,-7 0-129,-7-4-258,-4 4-774,-19 0-3999,7-10-387,-7 10-387,-9-14-516</inkml:trace>
  <inkml:trace contextRef="#ctx0" brushRef="#br0" timeOffset="2814.161">3767 10798 10836,'0'0'5418,"-6"0"-387,6 0 129,-10 14-4128,6 8-387,0 1-258,0 10 0,1 8 0,-2 7-129,0 0 0,3-4-258,0-3 258,1-8-129,1-10 129,0-23-258,9 0-129,2-22 129,7-10-129,0-6 258,3 3-258,3-1 0,-4 10 0,0 9 129,-5 17 0,-5 10 129,1 17 0,-9 4-129,1 8 258,1-4-258,1-3 129,5-7-258,6-4-516,-5-21-4128,13 0-387,-3-18-387,7-2-258</inkml:trace>
  <inkml:trace contextRef="#ctx0" brushRef="#br0" timeOffset="3242.1854">4254 11076 11868,'9'-26'5289,"-9"26"-258,5-20-258,-5 20-3999,5-13-387,-5 13-258,0-16 0,0 16-258,0 0 129,-10-4 0,-3 4 0,-2 16 0,-2 1 129,-3 7 0,2 2 0,-2-1 0,6-1 0,4 0 0,6-4 0,4-20-129,10 13 0,5-13 0,5 0-129,5-6 129,-2-6 0,-1-1-129,-4-3 0,0 6 258,-11-1-129,-7 11 129,0 0-129,0 0 129,0 0 0,0 18 0,0 2 0,0-3-129,6 7-258,-6-24-1032,20 24-3612,-6-19-258,5 0-258,-1-5-258</inkml:trace>
  <inkml:trace contextRef="#ctx0" brushRef="#br0" timeOffset="3730.2134">4724 11080 11094,'3'-24'5418,"-3"24"-645,-1-23 0,1 23-3999,-9-4-258,1 4-258,-2 0-129,-2 0 129,-1 3-129,-1 4 0,0-3 0,0 7 129,-1 3 0,-1 3 0,2 1 0,1 2-258,2 3 129,8 2-129,3-3 129,3-8-129,11-4-129,5-8 129,7-3-129,6-13 129,1-17 0,4-7 129,-1-12-129,-1-8 129,-3-14 0,-2-3 0,-6 0-129,-4 9 129,-7 8-129,-5 13 0,-5 19-129,-3 26 129,0 0 0,-9 40-129,1 11 129,-1 12 129,2 13 0,1 1-258,6 0-258,0-12-3870,8-6-774,6-14-129,10-10-645</inkml:trace>
  <inkml:trace contextRef="#ctx0" brushRef="#br0" timeOffset="4415.2525">5900 10983 11868,'-20'44'5418,"12"-24"-258,-3-2-387,7 3-3870,0-6-258,4 2-387,0-2 0,0-3-258,0-12 0,7 19 0,-7-19 0,12 7 0,-4-7 0,2-6 0,2-12-129,3-3 129,0-2 0,6-4 0,-4 4-129,3 3 258,-2 5-258,-5 9 258,-1 6-129,-6 9 0,1 11 0,-5 0 0,-1 5 0,-1-1-129,2 1 258,3-4-258,-1-1 129,3-9-387,6 7-4386,-13-18-129,14 16-516,-14-16-129</inkml:trace>
  <inkml:trace contextRef="#ctx0" brushRef="#br0" timeOffset="4816.2755">6322 11115 9030,'-10'3'5160,"-5"7"0,15-10-387,0 0-2967,-3 14-1032,3-14-258,0 13-129,0-13-129,0 18-129,0-18 0,0 20 0,0-20-129,4 14 129,5-10-129,2-4 0,4-1 0,0-11-129,2-1 0,-2-4 0,-1-7 0,-7-2 0,-3 2 0,-4 1 129,-3 4-129,-8 4 258,-4 3-129,-2 4 129,0 8 0,2 0 0,0 1-129,4 3-129,4 9-903,-1-11-3741,8-2-258,0 0-258,0 0-387</inkml:trace>
  <inkml:trace contextRef="#ctx0" brushRef="#br0" timeOffset="5122.293">6707 10698 11739,'7'-60'5547,"-4"43"-387,-3 3 0,6 14-4128,-6 0-387,1 18-258,-1 7-129,0 11 0,-3 8-129,-3 11 0,-7 13 0,-2 3-129,-1 2 129,-1-3-129,4-8-129,0-11-129,7-13-129,-2-18-1032,16-15-3612,-7-14-258,7-18 0,-8-12-645</inkml:trace>
  <inkml:trace contextRef="#ctx0" brushRef="#br0" timeOffset="5262.301">6571 10906 13416,'-13'-9'5676,"3"4"-129,10 5-387,11-3-4128,12-1-645,10 4-1419,5-17-3870,13-2-645,4-8-258,12-7-516</inkml:trace>
  <inkml:trace contextRef="#ctx0" brushRef="#br0" timeOffset="6246.3573">7749 10618 5289,'0'0'5418,"-5"-13"-516,5 13-258,0 0-2580,0 0-774,0 0-129,7 13-387,-7 8-258,-1 12 0,0 12-129,-3 8 0,-6 13-129,0 9 0,-4 6-129,0-2 0,-1-6 0,3-8 0,1-17 0,4-11-129,6-23 129,1-14 0,10-23 0,6-22 0,7-6-129,5-7 0,7 2-258,-4 3 129,3 12 0,-6 11 0,-4 15 0,-3 15 0,-10 19 258,-6 12-129,-5 8 258,-6 4-129,-5 0 129,-2-1-129,-5-9 258,-2-4-387,2-13 0,-2-13-645,12-3-4386,-9-17 0,6-2-516,0-6-258</inkml:trace>
  <inkml:trace contextRef="#ctx0" brushRef="#br0" timeOffset="6811.3896">8159 11035 3999,'-13'18'5289,"6"1"-129,7-19-129,0 25-1677,0-25-1806,4 4-516,-4-4-129,18 0-129,-7-3-258,4 1-129,-1-6-129,5 1 0,0-2-129,1 1 129,-2-4-387,-1-1 387,-4-2-387,1-3 258,-7 4-258,-5-3 129,-6 2 0,-8 1 0,-5 6-129,-5 4 129,-3 4 0,-3 12 0,0 10 129,4 10-258,3 7 258,3 5-129,6 2 129,8 2-258,4-2 129,5-9-387,14-5-1032,0-19-3483,11-3-258,1-10-387,6-7-387</inkml:trace>
  <inkml:trace contextRef="#ctx0" brushRef="#br0" timeOffset="7282.4165">8530 11123 9804,'-12'5'5418,"-1"-5"-645,13 0-774,0 0-2967,0 0-258,0 0-258,0 0 0,0 0-258,13-1 0,1 1 0,2-5-129,3-5 0,1-2-129,0-2 258,-1-3-387,-2-2 129,-8-2-129,-5 1 258,-4 0-387,-10 6 258,-6 3 0,-8 5 0,-1 5-129,-2 1 258,-2 11-258,2 13 129,4 5 258,2 7-387,9 7 258,4 2-129,7 0 129,2-2-129,14-4-258,0-19-1161,9-3-3612,2-13 0,5-4-387,0-15-516</inkml:trace>
  <inkml:trace contextRef="#ctx0" brushRef="#br0" timeOffset="7675.439">8852 10964 9417,'2'-13'5676,"-2"13"-387,0 0-258,0 11-3483,-3 2-1032,-2 12-129,-1 3-129,-1 5-129,-3 3 0,-1 2 0,3-2-129,-2-3 129,6-11-129,4-10 0,0-12 129,10-9-129,5-20-129,10-7 129,4-9-129,8-1 129,3 2-129,1 7 129,-2 10-258,-6 9 387,-5 18-129,-8 13 0,-5 14 129,-9 7-129,-2 4 129,-2 0-387,11-2-4644,-5-11-258,11-7-258,5-18-645</inkml:trace>
  <inkml:trace contextRef="#ctx0" brushRef="#br0" timeOffset="10074.5762">10152 10979 4902,'-10'0'5031,"10"0"-129,-4-11-258,4 11-3483,5-13-258,-5 13 0,10-15 0,-10 15-258,1-11 129,-1 11-129,-5-7-129,-3 7-129,-5-4-129,3 3 0,-2-2-129,2 0 0,0 3-129,0 0 129,0 0-129,-3 12 0,-2 4-129,2 9 129,1 5 129,-1 4-129,0-1 0,6 0 0,6-5 129,1-10-129,10-7 129,6-11-129,4-6-129,0-12 129,1-4-129,-2-2 258,-5 2-258,-2 2 258,-9 5-258,-3 15 258,0 0 129,-3 8-258,-4 13 129,6 6 0,-2 4 0,3 1-258,11 1-129,1-15-1548,11 2-3354,-1-12-129,5-4-516,-3-9-258</inkml:trace>
  <inkml:trace contextRef="#ctx0" brushRef="#br0" timeOffset="10518.6016">10359 10960 7353,'0'0'5547,"-12"0"-516,12 0 129,0 0-3870,-5 17-387,5-17-387,0 26-258,0-7 129,0 6-258,-2 3 0,0 2 0,-2 4 0,1-5-129,-3 0 258,5-11-258,1-7 129,0-11-129,13-5 0,2-22 129,4-9-129,5-4 0,4-6 0,-2 4-129,1 1 129,-3 12 0,-2 11-129,-5 11 0,-3 7 129,-6 18 0,0 8 129,0 0-129,4 2-258,-1-14-4644,13 6-258,0-17-516,9-4-387</inkml:trace>
  <inkml:trace contextRef="#ctx0" brushRef="#br0" timeOffset="11155.6381">11536 10928 6063,'-9'0'5160,"-7"6"-258,7-1-258,0 8-3870,-4 3-129,6 8-258,-4 1 258,1 4-258,1-5 129,6 2 0,-2-6 0,5 0-129,7-10 0,4-5-258,4-5 129,4 0-129,2-12-258,2-5 387,-1-6-387,-1-3 258,-2-4-258,-3 0 129,-6 0 0,-5-3 0,-5 2 0,-5 9-129,-7 5 129,-6 8 0,-6 9 0,-3 4 0,0 13 0,-2 8 0,7 9-258,2-5-1161,12 6-3612,7-8-129,7-8-387,9-9-387</inkml:trace>
  <inkml:trace contextRef="#ctx0" brushRef="#br0" timeOffset="11642.6657">11760 10971 9804,'13'0'5547,"-13"0"-258,-2 15-129,2 5-4644,-3 9 0,-3 8-387,1 10 258,-1 16-258,-1 12 129,-5 10-258,1 2 129,-4 4 0,-3 3 129,-1-4-129,0-9 0,3-19 129,1-16-129,7-21 0,8-25-129,2-17 0,14-34-129,3-27 0,9-25 0,3-11-129,7-15 0,3 0 0,-1 9 129,-2 10-129,-1 20 129,-3 24 0,-4 23 0,-6 17 129,-6 19 0,-4 7 0,-2 14 0,-6 8 0,-5 11 0,-1 6 129,-2 5 0,-8 6-129,-5 5 258,-4 1-258,-2 1 129,-4-7-129,4-11 0,-2-15-516,11-7-2064,-3-23-2580,9-22-258,1-27-516,5-11-387</inkml:trace>
  <inkml:trace contextRef="#ctx0" brushRef="#br0" timeOffset="11950.6835">12404 10437 7998,'4'-34'5418,"-4"34"0,0 0-387,0 0-3741,-10 20-516,9 13-129,-4 13-258,0 13 0,-4 15-129,-6 13 0,-3 7-129,-6 7 0,-2-1 0,3-6-129,1-11-129,4-22-258,9-11-516,0-37-1161,9-13-3225,3-14 0,8-30-516,-5-15-129</inkml:trace>
  <inkml:trace contextRef="#ctx0" brushRef="#br0" timeOffset="12102.6922">12240 10877 7740,'-9'-24'5676,"-1"3"-258,10 21-258,8-18-3483,22 9-645,5-11-258,16-1-516,8-4-258,3-4-645,7 13-4257,-17-2-516,-8 17-258,-17 1-387</inkml:trace>
  <inkml:trace contextRef="#ctx0" brushRef="#br0" timeOffset="12315.7044">12613 10885 9933,'16'0'5547,"-4"8"-129,-12 8-258,-3 17-4128,-7 6-387,-4 12-258,-3 7-129,-1 5-129,1-2-129,2-6-129,5-6-258,7-30-774,14-12-4128,1-18 258,10-18-645,-1-35-387</inkml:trace>
  <inkml:trace contextRef="#ctx0" brushRef="#br0" timeOffset="12478.7137">12731 10530 9288,'3'-45'6063,"-3"45"-645,-3-16 0,3 16-3870,0 0-1032,-8-4-516,8 4-516,0 0-2838,0 0-1806,-9 9-516,9 10-387,0-2-258</inkml:trace>
  <inkml:trace contextRef="#ctx0" brushRef="#br0" timeOffset="12906.7382">12908 10947 4128,'0'0'5418,"0"0"129,-10 13-645,0 13-2322,-10-12-1032,10 13-387,-6-7-387,6 6-258,-1-1-258,4 0 0,3 0-129,2-4-258,2-1 129,0-2 0,6-4 0,-6-14 0,17 13 0,-5-13 0,6-4 0,1-11-129,3-3-129,-1-14 129,-1 0-258,-4-7 129,-2 3-129,-8-4 258,-6 6-258,-2 7 387,-10 5-129,-5 13 258,-5 9 0,-1 7 0,1 15 0,1 6-258,9 7-774,-4-6-3741,15-1-387,1-7-258,6-7-516</inkml:trace>
  <inkml:trace contextRef="#ctx0" brushRef="#br0" timeOffset="13273.7592">13252 10921 10191,'9'-7'5547,"-9"7"-387,-8 7-129,7 11-4515,-13 6 0,1 7-258,-5 4 0,-2 3-129,2 0 0,4-1 0,4-6-129,2-11 0,8-20 0,10 5 0,8-11 0,3-22-129,6-8 0,4-7 0,3 0 0,1 2 0,-1 8 0,-3 8 129,-2 10-129,-4 13 129,-5 22 258,-4 10-258,-6 11 258,-5 7-258,-2-1 129,-1-3-645,10-2-4257,-5-17-258,11-14-516,4-14-516</inkml:trace>
  <inkml:trace contextRef="#ctx0" brushRef="#br0" timeOffset="14078.8052">14655 10907 7998,'-8'7'5160,"-8"2"-387,16-9-129,-11 0-3870,11 0-258,0 0 0,0-6 0,0 6-129,-7-20 0,-1 13-129,-5 5 0,-3 2-129,-5 9 129,-7 5-258,3 15 0,-1 6 129,4 1-129,4 0 129,3 3-129,12-8 129,3-5-258,9-11 258,8-12 0,8-6-129,2-13 129,4-9-258,-3-3 258,0 0-129,-6 2 0,-4 4-129,-3 6 258,-15 16-258,10-3 129,-9 13 129,-1 13-129,0 2 129,-1 6-129,1 1 129,0 4-129,6-5-387,-2-12-4257,11-2-387,-1-12-387,7-2-516</inkml:trace>
  <inkml:trace contextRef="#ctx0" brushRef="#br0" timeOffset="14378.8224">15189 10390 10320,'6'-30'5676,"-6"30"-516,0 0 129,0 0-4386,-15 14-258,7 18-258,-5 14-258,-4 17 129,-1 12-258,-6 16 129,0 6 0,-1 2-129,1-4 0,4-9-129,3-16-258,6-22-645,11-13-2580,0-35-1419,2-5-516,1-32-129,2-14-258</inkml:trace>
  <inkml:trace contextRef="#ctx0" brushRef="#br0" timeOffset="14513.8301">14950 10832 4902,'-39'-112'5547,"24"74"0,1 8-516,14 30-1419,11-23-1548,19 23-774,7 0-645,11 1-387,12 11-1161,8-14-3999,7 1-387,-1-14-387,0-7-774</inkml:trace>
  <inkml:trace contextRef="#ctx0" brushRef="#br0" timeOffset="15138.8657">16184 10796 9288,'0'0'5160,"0"0"-129,0 0-258,1 15-3870,-1-4-129,1 6-258,2 3-129,0 6 0,-2 6 0,-1 6-129,-1 3 129,0 4-258,-2-3 129,1 0-129,2-9 129,2-6-129,9-18-129,8-9 129,7-20-258,9-15 129,4-15-129,2-6 0,2-1-258,-7-1 0,-3 9-258,-10 8 0,-3 18-129,-17 1-1161,-3 22-2838,0 0-387,0 0-387,-3 7 0</inkml:trace>
  <inkml:trace contextRef="#ctx0" brushRef="#br0" timeOffset="15558.8898">16697 10930 9030,'12'0'5547,"-12"0"-516,8-11 129,-8 11-3483,0 0-1032,0 0-258,-5 2-129,-7 12 129,0 11-258,-6 1 129,0 3-258,3-1 258,1 2-258,8-6 258,4-3-258,4-4 0,9-9 0,9-5 0,4-3-129,4-3 129,1-8 0,-1-9-129,-1-4 129,-4 0-129,-6-5 129,-5-2-129,-6 2 129,-6-3-129,-5 3 129,-8 8 0,-6 8 0,-8 6 0,-3 7 0,-1 5-129,0 10 0,5 6-258,1-4-903,12 12-3741,4-14 129,13-3-516,10-7-516</inkml:trace>
  <inkml:trace contextRef="#ctx0" brushRef="#br0" timeOffset="15825.9052">17230 10326 7482,'20'-61'5676,"-20"61"-387,0 0-129,-9 8-3483,-2 11-516,4 20-129,-4 2-258,1 16-129,-3 7-387,1 11 0,-4 2-129,-1 8 0,-4 4 0,0-11-387,1-6 0,4-19-774,12-11-3870,-3-28-387,7-14 0,3-19-774</inkml:trace>
  <inkml:trace contextRef="#ctx0" brushRef="#br0" timeOffset="16003.9154">17064 10619 9159,'-9'-25'5547,"9"25"0,3-19-129,14 9-3225,2-7-1161,14 4-258,5-8-258,9 2-516,5 5-516,-4-2-4257,8 12-645,-7-1 0,-2 6-645</inkml:trace>
  <inkml:trace contextRef="#ctx0" brushRef="#br0" timeOffset="16219.9277">17525 10657 8514,'-6'17'5547,"12"3"-258,-6-7-258,3 20-3096,-9-6-774,-3 13-258,-12 1-258,1 8-129,-5 0-129,1-8-258,7-3 0,3-16-645,14-22-4386,6 3-387,10-14-387,4-31-387</inkml:trace>
  <inkml:trace contextRef="#ctx0" brushRef="#br0" timeOffset="16383.9371">17520 10419 11223,'3'-41'5547,"1"18"-387,5 8-387,-2-2-3999,0 2-903,6 12-4515,-13 3-258,0 0-645,8 3-258</inkml:trace>
  <inkml:trace contextRef="#ctx0" brushRef="#br0" timeOffset="16790.9604">17722 10765 7998,'9'13'5547,"-9"-13"-258,20 18-258,-20-18-3096,10 30-774,-14-8-387,-5 6-258,-8 2 0,-2 3-258,-1-4 129,3-3-258,4-9 129,13-17-258,0 0-129,0 0 0,24-10-387,2-19 258,6-9-258,3-8 258,4-2-129,1 1 129,-2 5 129,-4 4 129,-4 12 129,-4 13-129,-6 13 0,-8 22 129,-7 14-129,-5 10 129,-5 12 0,-3 0-129,0-1 0,-2-11-645,7-1-3999,0-18-258,3-8-387,0-19-516</inkml:trace>
  <inkml:trace contextRef="#ctx0" brushRef="#br0" timeOffset="17337.9917">18410 10812 9288,'0'0'5547,"-1"7"-387,1-7 129,0 0-3999,0 0-774,-9 0 0,9 0-258,-4-16-129,-2 1 0,-2 1-129,-4 1-129,-3 3 129,-6 6 0,-2 4 0,-3 7-129,0 13 129,-3 6 0,3 6 129,5 4-129,3-3 0,7 4 129,8-12 0,4-7-129,10-10 0,9-5 129,6-8-129,4-10 0,3-9 0,-1-6 0,-4 2 0,-1 3-129,-5 8 129,-6 8 0,-5 9 0,-6 14 0,-5 22 129,-5 14 0,-11 15 0,-9 19 0,-8 13 0,-12 7 0,-9 3 387,-8 4-258,-8-9 129,-5-6 0,-2-12-129,-1-24-129,4-12-1161,2-36-3741,11-20-645,5-36-387,14-30-645</inkml:trace>
  <inkml:trace contextRef="#ctx0" brushRef="#br0" timeOffset="18263.0446">19404 10413 10836,'12'-28'5289,"-11"15"-258,-1 13 0,0 0-4257,0 10-387,-2 18-129,-4 18 0,-2 13-258,-2 11 258,-6 11 0,2 7-258,-2 1 129,2-9-258,2-11-129,1-22-645,11-16-3870,0-31-387,0 0-258,0-24-516</inkml:trace>
  <inkml:trace contextRef="#ctx0" brushRef="#br0" timeOffset="18430.0541">19288 10667 11223,'8'-45'5676,"4"20"-516,8 6-258,-7-3-3999,14 8-645,6 4-387,-1-3-1032,6 13-3741,-5-1-258,5 1-387,-2 1-516</inkml:trace>
  <inkml:trace contextRef="#ctx0" brushRef="#br0" timeOffset="18657.0671">19743 10689 9288,'-23'41'5547,"14"-25"-516,7 7 129,-6-6-3999,4 19-387,-7 2-258,3 9-258,-5 1 0,1 0-258,2-4-258,-2-13-645,12-6-3870,0-25-258,5-7-516,4-27-258</inkml:trace>
  <inkml:trace contextRef="#ctx0" brushRef="#br0" timeOffset="18815.0762">19685 10432 11997,'-14'-12'5547,"14"12"-645,-1-10-903,1 10-8385,11-15-645,-1 9-258,3 6-774</inkml:trace>
  <inkml:trace contextRef="#ctx0" brushRef="#br0" timeOffset="19427.111">19961 10740 10062,'14'-11'5418,"0"11"-387,-14 0 0,6 20-4386,-6 2-129,-2 7-129,-7 6-258,-1 6 129,-6 2-129,-1-4-129,3-3 258,0-6-258,3-11 258,11-19-129,0 0-129,6-14 0,13-18 0,3-8 0,9-6-129,4 0 129,4 0-129,-4 8 0,-4 8 129,-1 3 0,-9 11 0,-5 9 0,-5 7 0,-11 0 0,1 13 0,-2 5 0,-1 6 0,-3 3 0,0 4 0,0-1 129,-2 2-129,3-6 0,-1-2 0,4-8 0,1-16 0,6 9 0,7-10-129,5-13 0,4-4 129,5-6-129,3-5 129,3 3-129,-2-1 0,0 9 129,-5 4 0,-2 8 0,-7 6 129,-4 9 0,-5 11 0,-3 5-129,-2 6 129,-1 3-129,2 1 0,2-3-258,6 2-1032,-1-17-3741,6-7-129,-1-10-516,4 0 0</inkml:trace>
  <inkml:trace contextRef="#ctx0" brushRef="#br0" timeOffset="19872.1364">20788 10786 11223,'-14'2'5676,"-1"7"-645,15 4-774,0-13-3483,0 0-258,9 9-258,1-4 0,4-2-129,1 1-129,3-4 0,2 0 0,1-4 0,2-5-129,0-4 129,-2-7-129,-4-1 129,-3-6-129,-6 1 0,-6 0 0,-4 3 129,-12 6 0,-7 6 0,-5 11 0,-4 5 129,-1 14 0,-3 12-129,1 10 258,5 5-129,4 7 0,9 3 129,8-3-258,7-6 258,11-8-387,18-6 0,5-26-2967,21-1-2064,0-12-258,10-11-387,-3-12-516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8T18:41:54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18107 6167 8901,'-7'-17'5160,"7"17"-258,-8-12-1032,4-1-2709,4 13-258,0 0-258,0 0-258,4-8-129,-4 8-129,14 16 0,-7 5 129,2 8-129,2 6 0,2 7 258,-1 5-129,2 3 0,-2 4 0,2-4 0,0-1-129,-1-6 129,-2-1-129,-1-10-129,-2 0 0,-1-9 129,0-8-129,-2-3 129,-5-12-129,11 2 129,-4-10 0,3-14-129,4-13 129,2-9-258,4-12 129,5-8-129,2-5 0,-2-2 129,4 4-129,-7 3 0,-2 10 0,-4 8 0,-3 11 129,-6 9-129,-1 7 129,-3 7-258,-3 12 0,9-12-387,-9 12-774,0 0-3612,0 0 0,0 11-516,-14 0-129</inkml:trace>
  <inkml:trace contextRef="#ctx0" brushRef="#br0" timeOffset="342.0195">18209 6343 6450,'-27'9'5289,"11"-8"-387,7 3-258,-4-4-2967,13 0-516,0 0-258,14-7-129,3-2-258,7 4-129,1-2-129,2 4-129,1 6-645,-13 2-4386,7 6 129,-11-4-774,4 1-258</inkml:trace>
  <inkml:trace contextRef="#ctx0" brushRef="#br0" timeOffset="1468.0837">19016 6359 3483,'3'-12'5031,"3"1"-258,1 6-387,-4-12-2322,8 13-387,-11 4-387,11-6-387,-11 6-258,4 6-129,-4 8 129,0 12-387,0 1 129,0 12-258,0-1 129,0 7-129,0 0 129,1-4-258,4-7 0,1-6 0,3-15 129,2-10 0,4-10 129,0-18-129,3-11-129,5-8 129,-2-7-129,3-4 129,0 5-387,-3 0 129,-2 11-516,-6 6-258,2 21-2193,-11 0-1806,-4 12-387,0 0-258,0 19-258</inkml:trace>
  <inkml:trace contextRef="#ctx0" brushRef="#br0" timeOffset="1879.1074">19402 6428 9417,'-6'5'4902,"6"-5"-129,-10 5-387,10-5-3999,-9 21-129,3-6-129,-1 7-129,-1 4 0,1 3 129,-1-2-129,6 2 0,2-1 258,1-8-258,8-5 129,6-8 0,4-7 0,2-9 0,2-10 0,-1-6-129,-3-4 129,-1-5-129,-7 0 0,-5 1 0,-6 1-258,-4 5 258,-6 8-129,-5 2 129,0 5-129,-1 6 129,0 6-129,1 0-1032,7 12-3096,0-1-645,8 3-129,0-2-516</inkml:trace>
  <inkml:trace contextRef="#ctx0" brushRef="#br0" timeOffset="2151.123">19782 6066 4773,'10'-36'5418,"-10"36"-258,0 0-387,9 0-1548,-9 11-2451,0 11 0,-4 6-387,-1 14-129,-5 8 129,-1 13-129,-5 8-129,-2 5-258,4 5-516,-5-15-903,14 0-3096,-5-22-258,7-12-387,3-32-387</inkml:trace>
  <inkml:trace contextRef="#ctx0" brushRef="#br0" timeOffset="2313.1323">19654 6290 10320,'0'-17'5160,"10"13"-258,2-9-1419,11 9-2322,1-4-903,2-4-4773,10 7-129,-4-2-774,2 7-387</inkml:trace>
  <inkml:trace contextRef="#ctx0" brushRef="#br0" timeOffset="2539.1452">19961 6363 10191,'9'8'5547,"-5"8"-516,-4 0-129,1 13-4386,-6 8 0,-1 7-387,-2 6 129,3-2-258,-2 0-258,4-11-129,3-9-129,0-28-516,17 3-3870,-10-26 129,6-19-516,-5-20-387</inkml:trace>
  <inkml:trace contextRef="#ctx0" brushRef="#br0" timeOffset="2677.1531">20026 6133 7353,'-7'-16'5547,"7"6"-645,0 10-645,18-12-6321,-6 5-2451,6 7-774,-3 3-516</inkml:trace>
  <inkml:trace contextRef="#ctx0" brushRef="#br0" timeOffset="3013.1723">20201 6482 10062,'2'16'5289,"-1"-3"-387,-1-13 0,4 25-4515,-3-4-129,3 4 0,-3 3-129,1 3 0,0-5 0,1-5-129,2-10 0,-5-11 129,17-3 0,-4-14-129,5-14 0,0-3 0,5 1 0,2 1-129,-3 7 129,0 9-129,-4 12 129,-5 10 0,-5 16 0,-6 9 129,-2 8-129,-1 3 129,-1 3-645,-5-7-4257,8-6 0,7-14-645,11-9-516</inkml:trace>
  <inkml:trace contextRef="#ctx0" brushRef="#br0" timeOffset="3480.199">20896 6566 8643,'-13'-31'5160,"6"16"-387,1 3-387,-7 2-4257,3 3-129,-1 2 0,-2 5 258,-6 0 0,0 4 0,-5 2 258,-1 10 0,-4 1 0,2 6 0,1 3-129,4 3 0,4 0-258,10 0 0,6-3-129,7-9 0,13-7 0,7-8-129,3-7 258,5-13-129,-1-4 0,-2-3 0,-3-1 129,-4 6 0,-7 8-129,-6 10 129,-7 12 0,-3 23 0,-8 16-129,-6 23 129,-7 16 129,-5 16 0,-8 7-129,-3 7 0,-7-2 0,-3-10 129,-2-15-258,-2-22 0,4-19-516,-2-41-4515,17-14-258,5-41-387,18-16-645</inkml:trace>
  <inkml:trace contextRef="#ctx0" brushRef="#br0" timeOffset="4119.2356">21815 6358 7740,'11'-16'5418,"-11"16"-645,0 0 129,0 0-3870,-7 0-129,-2 0-258,1 8 0,-7-3 0,2 5-258,-8-3 129,-2 2-258,-3 1 0,-3 2-129,1 1 0,0-4 0,6 7-129,4-3 0,11 3-129,7-2 129,8 1-129,10-3-129,7 1 129,0 3-129,-2 5 0,-5-1 258,-6 6-258,-9 2 258,-6 2 129,-11 2 0,-9-1 0,1-5 129,-3-9-129,3-9-387,13-7-3741,1-13-903,9-9-516,12-13-387</inkml:trace>
  <inkml:trace contextRef="#ctx0" brushRef="#br0" timeOffset="4360.2492">21971 6457 8256,'7'-22'5289,"3"16"-129,-2 9-387,2 5-3999,1 11 0,-4 4-129,2 10-129,-2 1-129,-2 0-129,-1 3-129,1-7-387,4 2-3483,-3-17-1290,6-6-387,1-12-258</inkml:trace>
  <inkml:trace contextRef="#ctx0" brushRef="#br0" timeOffset="4575.2616">22272 6417 11094,'-35'24'5676,"15"-6"-258,3 11-387,-8 6-4386,0 12-258,-5 12-129,-1 9 0,-4 12-258,0 6 129,3 4-258,-1-1-129,11 1-387,-4-20-3354,18-5-1161,-2-21-516,10-16-387</inkml:trace>
  <inkml:trace contextRef="#ctx0" brushRef="#br0" timeOffset="5012.2866">22624 6445 10836,'-10'-15'5289,"-2"10"0,12 5-258,-12 0-4644,3 7-129,-5 2-129,-3 3 0,-6 5 0,-2 1 0,-2 1 0,2 2 129,0 0-129,5-4 0,3 0 0,10-2 0,7-3-129,12-2 129,7-1-258,6 2 0,-1 2 0,-1 2 129,-3 6-129,-10 1 129,-9 9 0,-7-2 0,-13 3 129,-6-3 0,-3-3-129,0-9-129,4 7-1419,3-24-3612,21 0 129,-7-21-774,19-7-645</inkml:trace>
  <inkml:trace contextRef="#ctx0" brushRef="#br0" timeOffset="5291.3026">23003 6082 10965,'0'0'5547,"0"0"-516,0 0 129,0 19-4257,-3 8-258,-4 15-258,-5 6 0,-4 19-129,-7 8-129,-3 10 0,-3-1-129,2-2-129,0-6-129,8-18-516,14-7-4386,-1-32-387,11-14 0,3-22-645</inkml:trace>
  <inkml:trace contextRef="#ctx0" brushRef="#br0" timeOffset="5466.3126">22830 6357 10965,'-14'-18'5805,"14"18"-258,14-20-258,16 7-4257,5-5-645,10 5-387,10 4-645,-7 4-4515,10 4-129,-8 1-645,-2 4-387</inkml:trace>
  <inkml:trace contextRef="#ctx0" brushRef="#br0" timeOffset="5899.3372">23116 6607 10836,'-33'17'5418,"23"-8"-258,0-13-645,10 4-3612,0 0-387,18 5-258,4-5 0,4 0-258,5 0 0,0-5 0,0-3 0,-3-3-129,-7-1 0,-7-3 129,-9 0-129,-7-2 129,-14 0 0,-6 0 129,-7 4-129,-1 8 129,0 5-129,-1 5 129,5 13 0,6 9 0,5 9-129,7 3 0,7 5 0,1-1 0,9-2-129,7-9-258,9 4-1806,-2-24-3096,11-3-129,-2-10-387,7-11-516</inkml:trace>
  <inkml:trace contextRef="#ctx0" brushRef="#br0" timeOffset="6459.3694">23534 6507 8901,'-7'-19'5676,"7"19"-387,0 0-129,-11-5-3870,11 10-516,0 7-129,0 8-129,-12 4-387,4 5 258,-7 5-387,-3 2 0,-2 3 0,0 0 0,0-6 0,4-3-129,8-11 258,8-19-258,0 0 258,20-3 0,5-23 0,10-15-129,8-7 0,4-1 0,4 0 0,-4 4 0,-11 8-129,0 10 0,-11 12 129,-9 15 129,-8 11-129,-7 13 0,-8 7 129,-5 5-129,-3 5 129,-2-4-129,3-3 0,3-7 0,6-10-129,5-17 0,20 0-129,7-12-129,12-15 0,6-2 0,3-2 0,-1 2 129,-4 9 0,-10 5 258,-11 13 0,-10 2 129,-12 13 129,-7 10 0,-7 3 0,1 3 0,0 1-258,2-3-258,11 6-4773,0-11-258,11-4-516,4-11-258</inkml:trace>
  <inkml:trace contextRef="#ctx0" brushRef="#br0" timeOffset="6853.3919">24379 6420 10965,'0'-11'5805,"0"11"-516,-12-10 0,-6 6-4902,5 4 0,-1 0-258,-6 4 129,-5 8-129,-1 5-129,0 4 129,1 4 0,8 4 0,6 2-129,10 3 129,11-4-129,14-1 129,8-4-129,8-1 0,0-5-129,0-3 129,-8 2 0,-3-2 129,-14 0-129,-8 2 129,-8 3 0,-13 3 0,-9 1-129,-8-3-516,2 6-4515,-11-8-387,2-3-258,0-8-645</inkml:trace>
  <inkml:trace contextRef="#ctx0" brushRef="#br0" timeOffset="17780.0169">17970 7662 8901,'-22'2'5289,"9"-2"-387,13 0-258,-15-2-3612,15 2-258,0 0-387,11-14 0,-1 6-258,3 4 129,-2-1-129,4 2 129,-1 2-129,3 1 0,0 0 0,4-2-129,2-2 129,5-3 0,0 1-129,1 0 0,-3-4 0,-6 8 0,-4 2 0,-7 4 129,-7 10-129,-2 9 0,-5 3 129,-1 7 0,-1 12 0,2 3-129,1 7 0,4 6 0,0 4 129,0 3-258,-1 2 129,1-2-129,0-10 0,-4-12-129,2-5-3612,-6-24-1290,8-17-387,0 0-258</inkml:trace>
  <inkml:trace contextRef="#ctx0" brushRef="#br0" timeOffset="18204.0412">17968 8020 5289,'-10'0'5547,"3"0"-387,7 0-258,0 0-2451,-11 0-774,11 0-645,6-5-258,5-3-258,4-1-258,5-3 0,4 3-129,1 1-129,2 4 0,-3 3-258,1 4-387,-11 2-2838,4 9-1548,-9-1-387,-1 3-387,-8-16-129</inkml:trace>
  <inkml:trace contextRef="#ctx0" brushRef="#br0" timeOffset="18631.0656">17823 8436 7353,'-3'13'5418,"3"-13"-258,0 0-258,0 0-3096,0 0-774,7 0-387,-7 0 0,18-13-258,-2 6-129,6 0 0,3-4-129,3 5 0,2 1-129,3 3 129,-2 2-129,1 0 0,0 0 0,-3 2-129,2 3-516,-7-9-4257,5 1-258,-7-5-387,0 1-645</inkml:trace>
  <inkml:trace contextRef="#ctx0" brushRef="#br0" timeOffset="20279.1597">18988 8039 7998,'-13'-12'5289,"13"12"-387,-6-20-129,6 20-3741,4-18-258,-4 18-258,12-17-129,-12 17-129,15-2 0,-15 2-129,7 23 0,-7 4 129,0 8-129,0 11 0,-1 4-129,1 3 129,0-3-129,0-3 129,7-12-129,5-13 129,3-16 0,4-13-129,0-21 129,4-12-129,-2-6 129,1-8-129,-1 3 0,-2-1 0,0 9-258,-5 6-258,1 14-516,-12 0-3870,7 16-129,-10 7-258,0 0-645</inkml:trace>
  <inkml:trace contextRef="#ctx0" brushRef="#br0" timeOffset="20720.1851">19337 8064 6321,'-6'0'5160,"-5"18"-387,4-7 0,4 8-3612,-4-6-387,5 8-129,-4-2-258,2 10 0,-2-6 0,2 5 0,1-3-258,3 0 129,0-5-129,2-3 0,9-8 0,4-9-129,5-4 0,0-10 0,1-3 0,0-10 0,-5 2 0,-1-4 0,-8 1 0,-6 1 0,-2 5 129,-9 5-129,-4 4 0,-3 6 129,0 6-258,3 1-516,14 0-4128,-16 14-129,16-3-516,0-11-258</inkml:trace>
  <inkml:trace contextRef="#ctx0" brushRef="#br0" timeOffset="21023.2024">19646 7735 7740,'1'-11'5547,"-1"11"-387,-8 2-258,-1 4-3225,7 17-774,-6 3-258,4 11-258,-5 10 0,1 11-258,-2 10-129,1 9 0,0 3 0,2-7-258,3-5-516,-2-26-1935,7-8-2193,3-21-516,7-17-258,-3-29-258</inkml:trace>
  <inkml:trace contextRef="#ctx0" brushRef="#br0" timeOffset="21251.2154">19544 7935 10707,'-6'-19'5418,"6"19"-258,5-21 0,15 13-4257,-5-1-645,6 6 0,3 3-129,-1 3-516,6 10 0,-1-7-774,10 10-3870,-8-6 0,6 5-516,-6-10-129</inkml:trace>
  <inkml:trace contextRef="#ctx0" brushRef="#br0" timeOffset="21675.2395">19896 8011 9417,'-10'7'5418,"-1"4"-129,11-11-258,-7 13-3870,7-13-516,6 9-387,6-6 0,4-3-129,5 0-129,1-5 0,1 0 0,-1-4 0,-2-3 0,-4 0 0,-4 0-129,-6-1 129,-6-4 129,0 2-258,-5-2 258,-4 3-258,-5 2 129,-3 8 0,-3 4-129,-3 4 258,1 16-258,-5 9 258,2 10-129,2 7 129,2 11 0,8 0 0,5 1 0,8-4-129,6-10 129,17-8-516,0-21-4644,21-9-129,4-18-645,11-13-645</inkml:trace>
  <inkml:trace contextRef="#ctx0" brushRef="#br0" timeOffset="22515.2878">20544 8172 5031,'2'-29'5676,"-2"29"-387,-2-17-258,2 17-1935,0 0-2064,-5 13-387,4 1-258,1 8 0,-4 8-129,3 7 0,-2 9-129,-4 8 129,0 10 0,-6 7 0,-2 4 129,-1 3-129,2-3-129,-3-5 129,6-10-129,1-6 0,1-15-129,4-10 129,5-16-129,0-13 0,3-12 129,5-19-129,-1-15 0,2-14-129,3-15 129,3-12-129,-2-6 129,2-3-129,-1 2 129,0 7-129,2 11 129,-2 5 0,3 14 0,-2 11-129,6 7 0,2 5 129,2 3-129,6 4 129,0 4-129,0 9 129,-4 13-129,-6 3 129,-10 21 129,-9 15-258,-9 15 129,-12 17 0,-9 5 129,-1-3-129,-3-3-129,5-13 0,7-6-1290,1-35-3741,19-15-258,-7-29-387,9-17-387</inkml:trace>
  <inkml:trace contextRef="#ctx0" brushRef="#br0" timeOffset="23104.3214">20989 8037 5934,'6'-17'5805,"-6"17"-516,3-14-129,-3 14-2967,0 0-903,0 0-516,-3 12-258,3 2-258,0 8-129,0 8 0,-2 4-129,1 6 0,-1 3 0,-3-2 129,-1-2-129,0-8 0,0-11 129,1-7 0,5-13 0,-3-21 0,3-10 0,8-12 0,7-10 0,5-6-129,6-7 0,3 1 0,4 7-129,0 6 129,0 13-129,-6 8 0,-2 16-774,-16 10-4128,2 11-258,-9 6-387,0 7-516</inkml:trace>
  <inkml:trace contextRef="#ctx0" brushRef="#br0" timeOffset="23855.3644">21277 8143 6321,'1'-12'5160,"-7"5"-129,6 7-516,-10-10-3483,10 10-387,0 0-129,-5 8 129,0 2-129,4 7 0,-3 4-129,3 5-129,-1 3 0,2 4 0,-1-1 0,6-2-129,6-9 0,3-1-129,3-15 0,6-6 0,0-19 129,3-13-129,1-10 0,-3-8 0,-5-2 0,-7 1 0,-6 5 0,-5 13 0,-13 8 129,-8 14-129,-3 12 0,-2 8 0,-1 8 0,4 6-129,7 3-258,0-2-3870,14 0-774,1-10-516,13-4-258</inkml:trace>
  <inkml:trace contextRef="#ctx0" brushRef="#br0" timeOffset="24227.3857">21933 7781 8901,'-4'-12'5418,"4"12"0,-16-11-387,16 11-4128,-7-12-258,7 12-129,-14-21-258,7 7 0,-3-3-129,0 0 0,-2-3-129,-1 6 0,-2 4 0,-1 9 129,-4 4-129,1 16 129,-3 13-129,3 14 0,-3 8 129,2 14-129,1 9 129,1 7-129,0 4 0,2-1 0,2-7 0,4-10-258,2-5-645,-4-28-3483,11-8-774,1-29-516,0 0-387</inkml:trace>
  <inkml:trace contextRef="#ctx0" brushRef="#br0" timeOffset="24406.3959">21632 8006 10191,'0'-15'5547,"0"15"-387,15-5-129,-3 5-4386,7 0-387,7 3-645,-1-3-1935,5 10-2580,-2 1-387,4 7-516,-5-2-129</inkml:trace>
  <inkml:trace contextRef="#ctx0" brushRef="#br0" timeOffset="24595.4067">21963 8160 10191,'9'-17'5547,"-9"17"-387,11-7-516,-8 17-4128,-3 12-129,-1 9-129,-6 3 0,0 3-387,-2 4-516,-6-17-2064,8-1-2193,0-12-516,7-11-258,-1-8-387</inkml:trace>
  <inkml:trace contextRef="#ctx0" brushRef="#br0" timeOffset="24742.4151">21978 7969 10449,'-1'-17'5676,"-8"-4"-387,9 21-129,-6-24-4773,3 6-4902,6 7-645,6-4-387,8 2-645</inkml:trace>
  <inkml:trace contextRef="#ctx0" brushRef="#br0" timeOffset="25020.431">22375 7516 10062,'2'-13'5805,"-2"13"-516,7 21 0,-10 4-4515,-6 15-129,-5 8-258,-3 13-258,-5 12 129,-1 9-258,-2 10 129,1 3-258,5 4-129,2-12-1161,9-1-3612,3-17-387,5-14-645,5-21-258</inkml:trace>
  <inkml:trace contextRef="#ctx0" brushRef="#br0" timeOffset="25459.4562">22433 8117 5805,'-18'24'6063,"18"-24"-516,-9 18-258,9-18-1806,-4 11-2580,4-11-258,1 19-258,-1-19 0,16 12-258,2-8-129,4-4 0,4-8 0,6-7-129,2-8 0,0-3 0,-2-3 0,-6 1-129,-7-1 258,-9 0-129,-10 6 0,-6 5 129,-9 6 129,-4 7 0,-2 5 0,-3 2 0,-2 15 129,6 12 0,5 8 0,0 13 129,6 3-258,9 10 129,3-2 0,14-1-258,14-2-645,4-17-4773,20-11 0,5-21-903,12-15-258</inkml:trace>
  <inkml:trace contextRef="#ctx0" brushRef="#br0" timeOffset="27974.6">18097 9527 3999,'0'-13'5289,"0"-8"-258,0 21-258,-1-14-1935,1 14-1419,0 0-645,0 0 0,0 10 0,1 7-387,2 4 0,0 13 0,-2 12-129,2 12-129,-3 13 0,0 4 0,-3 4-129,-1 1 129,0-5-258,-1-10 258,1-19-129,2-12 129,2-21-129,0-13 129,15-19-129,-3-18 0,4-12 129,4-9-258,0 3 129,4 0-129,-1 8 129,-1 15-129,-3 13 129,-1 19 0,-6 17-129,-2 18 129,-6 11 0,-4 7 129,-1 6-129,-7-2 129,-5-7 129,-4-6-129,-1-12 129,-5-11-258,-1-18 129,0-4-387,3-12-903,-5-12-3870,11-1-129,2-7-645,10 4-387</inkml:trace>
  <inkml:trace contextRef="#ctx0" brushRef="#br0" timeOffset="28435.6264">18489 9927 9159,'0'16'5418,"0"-16"-258,-3 11-258,3-11-4128,-5 13-129,3-2-258,2 5-129,0 2 0,4 6-129,-1 2 0,0 7 0,0 2 0,-2-1 129,-2-2 0,1-3 0,-4-6 258,-1-6-258,5-17-129,0 0 129,-8-21-129,9-13-129,9-12-129,6-12 0,4-8 0,5-6-129,2 7 129,-1 5-129,2 10 129,-5 13 0,-2 13 0,-7 17-129,-4 10 0,-3 12-258,0 16-4257,-7-4-387,0 0-258,0-8-645</inkml:trace>
  <inkml:trace contextRef="#ctx0" brushRef="#br0" timeOffset="28906.6533">18778 9994 5289,'-7'18'5547,"4"-6"-387,3-12-387,-1 19-2580,1-19-774,-4 13-258,4-13-516,0 0-129,9 4-258,2-4-129,4-6 129,3-5-258,3-4 129,-4-2-258,3-3 129,-5-3 0,0-1 0,-7 2 0,-5-2 0,-3 2 0,-8 1 0,-3 6 0,-6 7 0,0 7 129,-2 5-129,-1 16 0,0 9 129,3 9-129,-1 10 0,3 6 129,3 0 0,2 3 0,5-11 0,4-2 0,3-13-129,5-7-129,10-5-645,0-18-4257,14-1-129,0-13-645,8-3 0</inkml:trace>
  <inkml:trace contextRef="#ctx0" brushRef="#br0" timeOffset="29375.6801">19205 9881 7224,'-2'-13'5547,"2"13"-516,-14-7 0,-4 5-3225,3 7-645,-10 2-387,4 3-129,-4 2-258,1 5-129,2-1-129,2 4 0,2 2-129,2 4 129,6 1-258,3 1 258,1 2-258,4-3 129,2-5 0,5-3 0,5-9 0,7-6-129,3-4 129,5-14 0,1-9 0,2-10 0,-3-4 0,3-6 0,-5 4 0,-4 4 0,-4 10 129,-6 11-129,-9 14 0,10 15-129,-10 20 129,0 13 0,0 6 0,-2 6 0,1 1-129,1-13-258,6-2-1290,4-23-3483,7-17 129,2-19-645,8-21-387</inkml:trace>
  <inkml:trace contextRef="#ctx0" brushRef="#br0" timeOffset="29659.6964">19558 9373 9546,'-8'-25'5676,"8"25"-516,-6-24-258,6 24-4128,0 0-258,0 0-258,-6 25 129,1 11-258,-5 18 0,-2 21 0,-6 16 0,-2 11 0,-5 10 0,-2 2 0,0-7 0,3-10 0,2-15-129,6-26-129,11-15-645,-4-24-4257,9-17 0,15-28-516,4-6-516</inkml:trace>
  <inkml:trace contextRef="#ctx0" brushRef="#br0" timeOffset="29848.7072">19447 9965 10449,'6'-44'5547,"5"11"-516,9 1 129,5-9-4515,9 0-387,5-2 0,0-2-258,1 8-387,-7-4-1032,0 14-3612,-9 1 0,-4 11-516,-12 1-258</inkml:trace>
  <inkml:trace contextRef="#ctx0" brushRef="#br0" timeOffset="30060.7193">19568 9794 11352,'-34'57'5676,"25"-25"-258,-2-8-387,8 8-4257,1 1-387,12 4 0,2 6-129,4 1 0,7 0-387,5-11-1290,10 1-3870,0-15-258,4-6-129,1-15-903</inkml:trace>
  <inkml:trace contextRef="#ctx0" brushRef="#br0" timeOffset="30770.7599">20054 9694 9288,'-5'5'5547,"5"-5"-258,-10 0-258,-1-8-3999,11 8-387,-14 0-258,4 3 0,-5 6-258,0 3 0,-3 4-129,0 3 0,0 3 129,2 0-129,3-1 0,2-1 129,5-3-129,3-1 0,3-3 0,0-2 0,0-11 0,15 18 0,-3-6-129,3-1 258,2 2-129,4 3 0,2 0 129,1 2 0,-3 0-129,-3 3 129,-7-2 0,-5 1 0,-6-1-129,-10 2 0,-12-3 0,-6 4-129,-2 0-645,-7-12-4386,14-3 0,5-7-516,18 0-516</inkml:trace>
  <inkml:trace contextRef="#ctx0" brushRef="#br0" timeOffset="31343.7927">21102 9653 9288,'-17'-14'5547,"17"14"-258,0 0-129,0 0-3741,0 0-774,0 0-129,4 14-258,-2 13 0,-2 9-258,-2 14 258,-4 4-258,0 9 129,-2-2-129,0 3 0,1-7-258,-1-19-258,8-2-2322,0-36-2451,0 0-129,4-17-387,-3-16-387</inkml:trace>
  <inkml:trace contextRef="#ctx0" brushRef="#br0" timeOffset="31530.8034">20909 9627 10836,'-28'-25'5805,"24"13"-387,4-9-129,12 1-4128,12-2-516,17 1-258,14 1-258,10 3-258,8 8-387,2-1-1032,5 11-3741,-10 8-129,-10 11-387,-18 1-774</inkml:trace>
  <inkml:trace contextRef="#ctx0" brushRef="#br0" timeOffset="31781.8178">20903 10164 11739,'-47'48'5676,"27"-38"-387,20-10 0,0 0-4773,10-4-258,25-8 0,10-1-129,11 4-129,5 6-258,7 3-645,-11 3-4257,7 9-129,-14-1-387,0 4-516</inkml:trace>
  <inkml:trace contextRef="#ctx0" brushRef="#br0" timeOffset="32086.8352">21774 9567 9933,'1'-40'5418,"-1"24"-258,0 16-129,0 0-4257,0 0-129,2 22-258,1 12 0,-2 12-129,-1 13 0,0 9-129,-4 7 129,-3 10-387,-4-6 0,3-3-387,-6-17-1032,7-8-3483,-2-21-258,7-18-258,2-12-645</inkml:trace>
  <inkml:trace contextRef="#ctx0" brushRef="#br0" timeOffset="32327.849">21653 9578 10836,'-25'-16'5676,"13"6"-516,12 10 0,-7-17-4257,14 13-258,9 0-387,9 0 0,9-1 0,10 1-258,9-1 0,9 0-129,4 2-258,-4-1-516,4 5-4257,-15 4-258,-11 7-387,-18 5-387</inkml:trace>
  <inkml:trace contextRef="#ctx0" brushRef="#br0" timeOffset="32595.8643">21656 10118 10449,'-29'2'5676,"18"-2"-516,11 0 129,0 0-4515,14 10-258,3-8-129,4 5 0,4-2-129,3 5-129,5-4 0,8 2-129,4-3-387,1-5-1161,11 0-3483,-5-4-387,5-1-387,-8-10-774</inkml:trace>
  <inkml:trace contextRef="#ctx0" brushRef="#br0" timeOffset="32951.8847">22516 9508 8385,'-12'-34'5676,"10"23"-516,-4-4-258,6 15-3870,0 0-387,0 0 129,-1 12-129,1 17-387,-2 10 129,0 12-258,-3 14 129,-3 5 0,0 5-258,-1 2 129,-2-4-258,1-5-129,2-6-1032,-3-25-3741,9-12-129,2-25-645,0 0-258</inkml:trace>
  <inkml:trace contextRef="#ctx0" brushRef="#br0" timeOffset="33363.9083">22495 9411 10707,'-11'-10'5547,"-5"-9"-387,16 19 129,-15-17-4644,15 17-129,0 0 0,8-7-258,3 7-129,9 10-129,3 7 129,9 5-258,6 11 258,3 9-258,2 7 258,-2 5-258,2 9 258,-6 0 0,-6 4-258,-9-1 387,-11-2-387,-14-1 258,-6-8-129,-14-5 0,-18-8-129,-12-11 0,-8 1-129,-7-16-1032,10 5-3741,0-14-258,15 3-645,11-10-258</inkml:trace>
  <inkml:trace contextRef="#ctx0" brushRef="#br0" timeOffset="39823.2775">12594 11961 1419,'-28'-2'4515,"14"2"387,3 1-258,1 7-1935,-4-8-645,14 0-387,-9 0-645,9 0 0,0 0-129,0 0 0,0 0-258,0-11-129,0 11 0,0 0-129,0 0-129,0 0-129,0 0 0,17-13-129,2 9 0,6-4 0,4-3 0,5-1 0,2 1 0,2 0 129,-2 1-129,-1 5 0,-4 1 0,-2 4 0,-1 0 129,-4 1-129,0 2 0,-5 2 0,-3 0 0,-1 0 0,-6 6 0,-3 1 0,-6 8 0,-1 5 0,-7 10 129,-3 5-129,-1 9 129,0 5-129,2 5 0,3 1 129,1-2-129,2-5 0,4-4-258,-2-11-387,4-4-3870,-2-15-516,0-6-387,0-13-387</inkml:trace>
  <inkml:trace contextRef="#ctx0" brushRef="#br0" timeOffset="40174.2976">12585 12332 9417,'-14'0'5289,"14"0"-258,0-7-387,10 1-3483,1-3-516,7 2-258,1 2-129,3 4-129,0 1-129,2 0 0,0 8-258,0-8-516,7 8-2967,-7-8-1161,0 0-258,-6-3-258</inkml:trace>
  <inkml:trace contextRef="#ctx0" brushRef="#br0" timeOffset="40489.3158">12432 12697 11997,'0'0'5547,"0"0"-387,13-17-516,9 3-3741,4-1-387,8 1-129,2 2-129,1 1-129,4 2-516,-6-2-645,8 10-3999,-7-7-258,1 1-258,-6-9-774</inkml:trace>
  <inkml:trace contextRef="#ctx0" brushRef="#br0" timeOffset="41319.3633">13535 12244 5676,'-8'12'5160,"8"-12"-129,0-9-516,0 9-2193,0 0-1419,10-3-129,-10 3-129,1 15-258,-1 5 0,3 6-129,-3 6-129,0 3 129,0 3 0,2 0-129,1-6 0,2 0 129,-1-9-129,3-8 0,-7-15 0,14 12 0,-4-13 0,1-13 0,3-8 0,3-8-129,5-10 0,2-8 0,5-4 0,-3 2-129,0 2 0,-5 2-387,-2 20-903,-13 1-3483,-6 25-129,0 0-258,-6 0-645</inkml:trace>
  <inkml:trace contextRef="#ctx0" brushRef="#br0" timeOffset="41723.3864">13901 12372 5676,'-11'8'5160,"-1"-5"-387,12-3-258,-15 5-3354,12 8 129,-9-5-387,9 9 0,-8 0 0,7 3-387,-1-1-129,4 0-129,1-4 0,7-5-258,4-4 129,6-6-129,3-4 0,2-12-129,4-6 129,-4-6 0,-2-3-129,-5-3 129,-9 3 0,-4 4-129,-5 3 258,-9 9-129,-7 6 0,-2 11 0,1-2-129,2 8 0,9 11-3225,0-9-1419,9 1-258,0-11-516,18 1-258</inkml:trace>
  <inkml:trace contextRef="#ctx0" brushRef="#br0" timeOffset="41995.402">14268 11947 11481,'-4'-10'5547,"4"10"-516,-11 5-129,5 10-4128,-2 8-387,1 9-129,-1 10-129,1 13 0,-5 8-129,2 5 129,-1 2-258,-2-1 129,5-9-258,-2-8-258,8-7-3096,-5-24-1419,7-21-129,0 0-516,-2-19-258</inkml:trace>
  <inkml:trace contextRef="#ctx0" brushRef="#br0" timeOffset="42170.412">14131 12177 12126,'-11'-12'5547,"11"12"-258,-12-7-258,12 7-4257,0 0-387,16-14-258,5 13-516,4-9-516,15 11-3999,-5-1-258,4 10-258,-3-1-387</inkml:trace>
  <inkml:trace contextRef="#ctx0" brushRef="#br0" timeOffset="42523.4322">14414 12410 6450,'0'0'5289,"6"16"-129,-6-16-516,0 0-2451,0 0-774,19 5-387,-10-7-258,9-3-387,2-7 0,5-4-258,0-4-129,1-2 0,-6-2 0,-5 1-129,-7-1 0,-6 5 0,-4 3 129,-13 5-129,-4 9 129,-3 2 0,-3 7 0,2 11 129,1 5 0,4 7 0,5 4-129,4 6 129,6-2 0,3 2 0,8-5-129,9-9-258,11 7-1548,2-22-3354,10-5 258,1-8-774,7-11-258</inkml:trace>
  <inkml:trace contextRef="#ctx0" brushRef="#br0" timeOffset="43386.4815">15331 12458 8256,'-12'7'5289,"12"-7"-129,0 0-387,-11 6-2967,11 7-774,-5-2-387,1 10-258,-2 5-129,2 8-129,-2 8 0,2 8-129,-2 7 0,0 5 0,0 6 0,0 2 129,-5-3 0,1-4-129,-1-6 0,0-10 129,1-10 0,2-16-129,8-21 0,0 0 129,-4-28-129,8-18 0,7-16 129,1-10-129,4-12 0,2-6 0,-4-4 129,0 6-129,-2 5 0,-5 7 0,2 8 0,-4 6 0,2 10 129,2 4-258,5 3 129,3 4 0,7 9 0,3 5 0,2 12 0,-2 11 0,-3 4 0,-9 23 0,-10 19 0,-5 11 0,-14 10 0,-9 3 0,-4-1 0,-2-2 0,1-14-258,1-23-1032,13-10-3483,2-21-387,8-20-258,4-19-774</inkml:trace>
  <inkml:trace contextRef="#ctx0" brushRef="#br0" timeOffset="43807.5055">15631 12247 10449,'0'0'5418,"0"0"-516,-3 21 129,3-21-3870,-2 21-645,2-5-129,0 8 0,0 2-129,-1 2-129,-3 1-129,1-4 129,0-4 0,-1-7 0,4-14-129,0 0 129,-9 0 0,9-17-129,5-16 129,6-9-129,5-7 0,4-4-129,4 1 129,1-1-129,2 9 0,-5 5 0,-2 15-129,-5 5-129,-2 14-258,-13 5-1419,9-1-2838,-9 1 0,1 30-516,0-16-258</inkml:trace>
  <inkml:trace contextRef="#ctx0" brushRef="#br0" timeOffset="44136.5243">15831 12272 12255,'-11'13'5289,"11"-13"-387,-9 12-258,9-12-4128,-6 21-258,4-4-129,2 3 0,-3 5-129,3 0 129,0-1-129,3-5 0,2-4 0,4-6 129,4-9-129,1-6 0,4-14 0,-1-9 0,-2-5 0,-3-7 0,-2 2 0,-7 2 0,-3 9 0,-7 8-129,-3 7 129,-5 13-129,0 11-129,-1 8-645,9 10-3741,-3-4-387,9 1-129,-2-7-516</inkml:trace>
  <inkml:trace contextRef="#ctx0" brushRef="#br0" timeOffset="44512.5459">16448 11897 12513,'-4'-29'5160,"-3"11"-129,5 4-258,0-8-4257,3 6-258,-1-4-129,-1-2 0,-4-1-129,-3 3 0,-6 5 0,-3 9 0,-8 6 129,-5 13-129,-3 19 129,-1 16 0,-1 10-129,2 17 258,2 12-258,6 8 129,2 2-129,6-1-258,7-9-258,-4-12-258,10-9-516,-8-30-1935,11-15-1548,1-21-516,-7-19 129,4-27-387</inkml:trace>
  <inkml:trace contextRef="#ctx0" brushRef="#br0" timeOffset="44650.5538">16046 12133 8127,'0'-16'5031,"11"13"-129,-2 3 0,7 11-2709,0-7-1161,10 0-1161,12 2-3999,-4-4-387,7 6-516,-3-3-387</inkml:trace>
  <inkml:trace contextRef="#ctx0" brushRef="#br0" timeOffset="44854.5653">16428 12245 12513,'-6'-1'5547,"1"-19"-516,5 20 129,0 0-4515,0 0-258,-2 24-129,0 4 0,1 8-258,-2 3 0,-1 3-387,-1-6-387,5 1-645,-6-21-3483,6-16-129,0 0-387,3-22-387</inkml:trace>
  <inkml:trace contextRef="#ctx0" brushRef="#br0" timeOffset="44980.5726">16434 11985 10320,'0'-14'5160,"0"14"-387,0 0-1290,8-15-6966,1 13-774,5-5-645,2-5-516</inkml:trace>
  <inkml:trace contextRef="#ctx0" brushRef="#br0" timeOffset="45246.5879">16729 11654 11481,'5'-39'5676,"-3"22"-645,-2 17 0,0 0-4128,13 5-129,-11 18-258,-2 12-129,-3 14-129,-6 13 0,-7 10 0,-4 12-129,-5 7 0,-1 5 0,-1-2-129,1-6-129,6-10-258,4-19-774,12-10-3741,4-25-258,8-13-258,7-21-645</inkml:trace>
  <inkml:trace contextRef="#ctx0" brushRef="#br0" timeOffset="45630.6098">16774 12240 11739,'-6'-8'5418,"6"8"-258,-8 1-258,8-1-3483,0 0-903,3 17-258,-3-17 0,15 18-129,-4-8 0,3-4-129,7-4 0,-1-2 0,4-8 0,2-8-129,-1-4 129,0-8-129,-5-8 0,-4-1-129,-3 0 129,-10 1 0,-3 9 0,-8 0 129,-5 6-129,-4 12 129,-4 10 129,-1 10 0,-4 15 129,1 16 0,-3 11 0,4 12 129,1 1 0,8 8 0,9-6-258,8-4 0,22-10-774,16-22-4128,21-17-516,14-20-387,13-24-258</inkml:trace>
  <inkml:trace contextRef="#ctx0" brushRef="#br0" timeOffset="47007.6886">12455 13468 8127,'0'0'5289,"0"0"-258,0-16-1290,0 16-1548,0 0-387,0 0-774,0-17-258,0 17-258,0 0-129,0 0-129,4 5-129,0 6 0,4 9-129,-3 2 129,5 13-129,-1 5 129,3 11-129,-2 7 129,2 5 0,-2 2 0,3 1-129,-3-4 129,-1-8-129,-1-8 0,-3-11 0,0-10 129,-1-13-129,-4-12 0,0 0 0,12-20 0,-4-11 0,2-14 0,4-14 129,4-11-258,6-7 258,4-10-258,0 3 0,-1 2 0,-3 8-129,-5 11 0,-8 19-387,-10 8-258,0 24-3612,-7 6-516,6 6-516,-17 11-129</inkml:trace>
  <inkml:trace contextRef="#ctx0" brushRef="#br0" timeOffset="47267.7033">12569 13779 10707,'-28'-20'5289,"18"12"-129,-2-1 0,12 9-3741,0 0-645,7-8-129,15 4-645,2-12-2709,17 4-2322,-1-3-258,7 0-516,-2-5-387</inkml:trace>
  <inkml:trace contextRef="#ctx0" brushRef="#br0" timeOffset="47880.7385">13310 13800 10320,'-9'-9'5289,"9"9"-258,0 0-387,0 0-3354,-2 9-387,4 7-387,1 2-129,3 9-129,-1 4 0,1 6-129,-3 4-129,1-1 129,0-2 0,-2 0 0,3-11 0,0-9 0,3-12-129,6-12 129,6-20 0,2-17-258,2-5-258,-1-20-1419,5 12-3354,-9-2-129,0 13-129,-9 5-645</inkml:trace>
  <inkml:trace contextRef="#ctx0" brushRef="#br0" timeOffset="48266.7605">13614 13936 10320,'-11'24'5418,"1"-14"-645,4 4 129,-5-6-3999,5 10-258,-1-5-258,6 6-129,0-4-129,1 1 0,5-1-129,7-3 129,3-3-129,2-3 0,2-6 0,1-2-129,3-10 0,-5-6 0,-1-8 129,-8-3-129,-4-2 0,-5 2 129,-7 2 0,-7 7 0,-2 11 0,-4 5 0,3 5 0,2 10-645,12 13-3870,0-6-387,4 6-258,4-10-516</inkml:trace>
  <inkml:trace contextRef="#ctx0" brushRef="#br0" timeOffset="48558.7772">14035 13472 11094,'0'-13'5547,"0"13"-516,0 0 258,0 0-4128,-1 15-516,1 2-129,-7 12-258,3 8-129,-5 17 0,-5 12-129,0 8 0,-1 5 0,1-1 0,1-4-258,5-8-645,-6-21-3999,14-13-129,0-32-387,0 0-258</inkml:trace>
  <inkml:trace contextRef="#ctx0" brushRef="#br0" timeOffset="48714.7863">13899 13793 10191,'-3'-21'5418,"7"-1"-387,10 19 129,1-14-3612,8 9-1161,7 2-1032,-3-4-3999,5 1-387,-5-2-387,1 5-516</inkml:trace>
  <inkml:trace contextRef="#ctx0" brushRef="#br0" timeOffset="48942.7991">14265 13846 12126,'-18'25'5547,"13"-13"-387,-5-5-258,5 5-4257,-1 8-258,2 6-129,-5 3-129,2 4 0,1 1-129,-2-5-387,5-1-516,-6-21-2838,9-7-1161,0 0-387,13-29-258,-5-17-387</inkml:trace>
  <inkml:trace contextRef="#ctx0" brushRef="#br0" timeOffset="49091.8078">14254 13532 9030,'-9'-5'5418,"9"5"-129,-4 10-387,4-10-3225,0 0-5676,17 0-774,1 0-387,4 0-516</inkml:trace>
  <inkml:trace contextRef="#ctx0" brushRef="#br0" timeOffset="49403.8255">14408 13851 12513,'-23'80'5547,"16"-46"-387,-6-15-258,10 3-4515,1-5-129,2-1 0,0-16-258,3 17 129,-3-17-129,9 0 0,-2-8 0,3-10 0,1-8 0,2-7 0,4-7 0,1 0 0,-1 3 0,1 9-129,-1 7 129,-6 13 0,1 8 0,-4 12 0,-3 13 0,-1 4 0,-2 3-258,3-5 0,3 6-1161,0-18-3483,5-4-258,-2-11-516,9-2-129</inkml:trace>
  <inkml:trace contextRef="#ctx0" brushRef="#br0" timeOffset="49814.8492">14774 13908 12384,'0'0'5418,"0"0"0,2-18-516,3-4-4257,-5 1-258,0 1-258,1 1-129,-7 8 0,-4 10 0,-4 2-129,-4 22 129,-4 8 0,-3 6 0,3 6 0,-1 1 0,7-3 0,4-5 0,5-9 0,7-13-129,0-14 0,19 3 0,-3-13 0,5-7 0,1-6-129,0 4 129,-2 1 129,-1 6-129,-4 9 258,-5 7-129,-6 14 129,-5 13 129,-12 15-129,-7 5 129,-11 14 0,-7 3 0,-7 5 0,-7-3 0,-3 0-129,-1-9-129,3-25-2580,11-3-2451,8-32-516,19-13-387,15-36-645</inkml:trace>
  <inkml:trace contextRef="#ctx0" brushRef="#br0" timeOffset="50386.8819">15539 13684 6837,'9'-16'5547,"-9"16"-258,0 0-129,0-13-2580,0 13-1419,0 0-129,-10 15-387,-5-4-129,2 6-258,-6 3-129,-2 5-129,0 6 129,-1-1-129,4 0-129,2-1 129,6-6 0,2-4 0,8-8 0,0-11 0,14 5-129,2-5 129,3 0 0,4 0-129,-1 8 129,-5 6 0,-5 8 0,-7 7 0,-5 5 0,-8 2 129,-11-2-129,0-2 129,-2-8-258,0-16-1161,13-2-3741,8-6-258,0-24-258,15-5-645</inkml:trace>
  <inkml:trace contextRef="#ctx0" brushRef="#br0" timeOffset="50603.8943">15714 13772 12513,'14'-22'5289,"-4"22"-258,-10 0-516,11 18-4257,-5 14-129,-3 7-129,-2 5 129,-1 0-129,-1 2 0,-2-8-129,3-5-645,-6-18-3999,12-10-258,3-19-258,11-13-516</inkml:trace>
  <inkml:trace contextRef="#ctx0" brushRef="#br0" timeOffset="50790.905">16051 13672 12384,'-18'71'5676,"-9"-18"-516,-3 14 0,-15 3-4644,8 10 0,-3-2-258,-1-1-258,1 0 0,5-6-258,3-5 0,5-18-645,16 0-4128,-2-24-258,13-6-387,0-18-516</inkml:trace>
  <inkml:trace contextRef="#ctx0" brushRef="#br0" timeOffset="51234.9304">16307 13779 9546,'3'-12'5676,"0"-1"-645,-3 13 129,-6-3-3483,-4 7-1032,-5 3-129,-2 7-258,-1 3-129,0 6 0,-2-2-129,2 5 0,5 2 0,1-5 0,4-3 0,8-3 129,0-6-129,0-11 0,17 11-129,-1-11 129,2 0 0,-3 4-129,0 3 129,-5 6 0,-5 4 0,-5 7-129,-8 4 129,-6 2 0,-6 3 0,-3-6-129,5 1-903,1-17-3999,17-11-258,-10-15-387,21-16-129</inkml:trace>
  <inkml:trace contextRef="#ctx0" brushRef="#br0" timeOffset="51483.9447">16617 13496 9804,'3'-41'5676,"-2"19"-387,5 7-129,-5-7-2709,-1 22-2193,8 5-258,-7 19 129,-4 15 0,-6 19 0,-9 15-129,-5 12 129,-2 2 0,-3 0-129,4-7-258,2-13-387,15-14-4386,-3-28-258,10-25 0,6-15-774</inkml:trace>
  <inkml:trace contextRef="#ctx0" brushRef="#br0" timeOffset="51640.9536">16488 13665 12771,'-12'-7'5418,"12"-7"-129,20 2-258,7-6-4644,11-1-258,7 0-387,-5-6-4515,7 8-258,-9 4-516,-3 7-387</inkml:trace>
  <inkml:trace contextRef="#ctx0" brushRef="#br0" timeOffset="52032.9761">16768 13762 12384,'-24'10'5676,"16"-10"-258,8 0-387,6-6-4644,4 6 0,1 0-129,4 0-129,-1 0 0,-1 0-129,0 1 0,0-1 0,0-8 0,-2-8-129,-1-5 129,0-4 0,-3 0-129,0-3-129,-4 8 129,-3 3-129,0 17 129,-6-5-129,-4 12 129,-3 13 0,-2 9 0,-5 10 258,-5 4-129,1 2 129,-4 0 0,5-1 0,-1-6 0,8-6-129,9-8 0,7-13-387,12-3-1032,6-11-3483,14-6 0,0-15-774,10 2 0</inkml:trace>
  <inkml:trace contextRef="#ctx0" brushRef="#br0" timeOffset="52491.0023">17013 13757 9804,'7'-13'5289,"1"2"-387,-8 11 0,1 11-3612,0 7-903,-1 0-129,0 7 129,-2 2-129,-1 0 0,-4 0 0,0-1 0,-1-7-129,3-4 0,5-15 129,0 0-258,0 0 129,4-13-258,11-16 0,4-2 0,3-8 0,2 3 0,0 4 0,-2 5 0,-3 4 129,-5 13 129,-6 8 0,-8 2 129,3 17-129,-3 1 129,-4 5 0,-3 0-129,3 1-258,-2-3 129,4 0-129,2-6-129,0-15 129,5 10-129,2-10 0,4-12 0,4-3 0,1-4 0,1 2 129,-2 2 0,0 8 0,-1 4 0,-3 4 0,-3 11 0,0 7-129,-5-6-774,6 5-3612,-3-6-258,5-4-387,-1-8-258</inkml:trace>
  <inkml:trace contextRef="#ctx0" brushRef="#br0" timeOffset="52895.0252">17581 13576 10707,'4'-15'5289,"-4"15"-258,-7-7 0,7 7-3999,-23 3-387,12 6-258,-3 1 0,-1 5-258,-1-1 0,3 4 0,4-1 0,2 0-129,4-4-129,0-1 0,3-12 0,1 19-129,-1-19 129,13 12-129,-3-9 0,2 6 0,3 3 129,3 1 0,-2 4 0,0 0 129,-3 4 129,-2 1-129,-4 5 129,-7-1-129,-7-1 0,-7-1-258,0 2-4257,-7-6-516,1 1-129,-3-8-516</inkml:trace>
  <inkml:trace contextRef="#ctx0" brushRef="#br0" timeOffset="53503.0602">14960 15325 9159,'-15'0'4902,"4"11"-258,8-1-387,-1 10-3999,4 9-129,7 9 129,-5 6 0,2 13 258,-4 3 129,-6 8-258,-5-3 129,1 3-258,-3-8-129,0-19-4386,11-11-516,2-30-387,0 0-516</inkml:trace>
  <inkml:trace contextRef="#ctx0" brushRef="#br0" timeOffset="53710.072">14803 15308 13029,'-19'-3'5676,"8"-14"-516,21 5-129,16-7-4644,12-2-258,10-2 0,8 2-387,7 4-387,-3-5-2580,5 22-2064,-14 0-129,-7 15-387,-16 7-516</inkml:trace>
  <inkml:trace contextRef="#ctx0" brushRef="#br0" timeOffset="53957.0861">14765 15932 13158,'-50'63'5805,"38"-37"-516,12-26 0,-3 15-4902,17-13-129,11 4-129,9-6 0,10 1-129,4 5-258,7-4-129,8 13-1548,-3-17-3354,2-3-258,-7-15-387,0 1-516</inkml:trace>
  <inkml:trace contextRef="#ctx0" brushRef="#br0" timeOffset="54471.1155">15603 15288 9417,'0'0'5289,"-7"-6"-129,7 6-258,0 0-3741,0 0-516,0 22-129,-2 1-129,2 9-129,-1 13-129,-1 10 0,-3 4 0,-3 5-129,2 1 129,-1-5-129,0-4-258,0-17-516,7-7-4128,0-32 0,0 0-516,0-7-516</inkml:trace>
  <inkml:trace contextRef="#ctx0" brushRef="#br0" timeOffset="54700.1286">15465 15323 12771,'-39'-3'5418,"22"0"-129,17 3-129,-9-13-4773,9 13-129,17-21-129,8 10 0,8 1-129,10 0 129,5 3-129,7 7-129,3 0-258,-4 5-516,3 15-4128,-14-4-258,-7 9-387,-12-6-258</inkml:trace>
  <inkml:trace contextRef="#ctx0" brushRef="#br0" timeOffset="54928.1416">15439 15978 12255,'-36'44'5676,"36"-44"-258,-1 16-387,12-17-4386,16-2-258,8-6 0,6 0-258,5 0-258,5-12-1290,5 8-3870,-2-9 0,0 0-645,-3-12-387</inkml:trace>
  <inkml:trace contextRef="#ctx0" brushRef="#br0" timeOffset="55402.1688">16030 15269 8385,'-7'-29'5160,"4"13"0,3 4-516,2-6-3225,-2 18-903,11-3 0,-5 9-129,-4 10 0,1 16 0,-1 6-129,0 15 0,-2 11-129,0 6 0,0 8 129,0 4-258,0-1 129,-2-9-387,4-5-258,-2-29-1806,5-3-2709,-5-35-129,9 6-516,-6-31-258</inkml:trace>
  <inkml:trace contextRef="#ctx0" brushRef="#br0" timeOffset="55727.1874">16004 15187 8385,'-47'-29'5418,"34"15"-387,3-9-258,10 4-3354,9 0-774,17 8-129,8-1 0,9 10-129,4 2-129,4 19-129,-3 12 0,-3 19 0,-7 14-129,-13 13 0,-10 12 0,-13 10 258,-9 1 0,-14 4 0,-11-8 0,-5-9 0,-4-19-129,-1-15-258,5-4-2967,-1-40-2064,13-9-129,7-28-645,16-9-387</inkml:trace>
  <inkml:trace contextRef="#ctx0" brushRef="#br0" timeOffset="56439.228">17042 14913 4773,'-5'0'5289,"5"0"0,-9 13-516,7 6-1806,-7-5-1677,8 20-387,-5 1-129,3 14-387,-1 11-129,-2 15 0,0 1-129,3 9 129,-3-3-129,-1 0 129,-2-10-129,3-8 0,-2-17 129,4-14 0,1-18-258,3-15 129,0-12 0,7-21-129,8-21-129,4-14 0,6-3 0,3-5-129,4 8 129,1 9 0,-8 19 0,-2 20 129,-8 24-129,-7 26 129,-4 19 0,-5 13 0,-5 6 129,-7 2 0,-2-7-129,0-6 129,-1-12-129,-3-14 0,-1-9-258,-7-22-1548,6-4-3096,-2-22-258,8-1-516,2-14-516</inkml:trace>
  <inkml:trace contextRef="#ctx0" brushRef="#br0" timeOffset="56855.2519">17401 15351 9288,'0'0'5289,"0"0"-258,0 0-258,-4 11-3999,4 10-387,-4 3 0,2 10 0,-3 6-129,0 2 129,-1 2-258,3 1 129,-4-3 0,3-8 0,-1-7 0,3-9-129,2-18 129,0 0-129,7-33-129,2-9 129,9-17-129,3-10-258,8-6 129,5 0-129,0 7 0,-3 10-129,-2 15 129,-6 12-387,-2 28-645,-10 3-3741,-2 14-129,-9 4-516,0 3-387</inkml:trace>
  <inkml:trace contextRef="#ctx0" brushRef="#br0" timeOffset="57283.2764">17709 15524 9288,'-12'0'5289,"12"0"-129,-11 2-258,11-2-3870,0 0-516,0 0-129,13 4-258,1-6 0,4-10-258,2-6 0,2-3 0,-3-2 0,-3-4 0,-6 0-129,-6 5 258,-4 3 0,-12 9 0,-7 6 129,-4 7 0,-3 15 0,1 10 0,0 11 0,3 4 0,4 5 0,6 0-129,2 0 0,5-6-129,5-9 129,1-4-258,8-16-258,13-2-3483,-3-11-1032,11-11-129,3-14-774</inkml:trace>
  <inkml:trace contextRef="#ctx0" brushRef="#br0" timeOffset="57687.2993">18037 15425 9546,'-10'-13'5289,"10"13"-258,-20-12-258,20 12-4257,-18-10-129,11 10-129,-6 0 0,2 0-129,-3 10 0,0 5-129,-3 8 129,3 5 0,-2 3 0,1 2 0,5 2 0,0-2 0,6-6 0,4-3-129,6-10 129,5-6-129,6-8 0,3-8-129,2-11 129,2-7 0,-1-10 0,-1-1-129,-2-1 129,-5 6 0,-2 4 0,-4 14 0,-9 14 0,11 2 0,-8 22-129,-1 11 129,-1 9 0,3 0-129,-1 3-129,1-10-387,10 2-3612,-6-22-645,8-8-516,-1-16-645</inkml:trace>
  <inkml:trace contextRef="#ctx0" brushRef="#br0" timeOffset="57945.3142">18508 14644 9546,'3'-49'5547,"-3"49"-516,-17 17-129,11 15-3999,-6 13-516,4 12 0,-5 13-129,-3 13-129,-4 16 0,-4 10-129,-3 6 129,-1 0-129,-1-5 0,4-7-129,3-16-129,2-29-1290,15-20-3483,5-38-129,0 0-516,5-39-387</inkml:trace>
  <inkml:trace contextRef="#ctx0" brushRef="#br0" timeOffset="58095.3228">18322 15288 10836,'12'-17'5418,"-1"-9"-258,14 1-258,8-12-5031,2-17-2838,13 2-1806,-5-6-387,4 4-516,-6 0-129</inkml:trace>
  <inkml:trace contextRef="#ctx0" brushRef="#br0" timeOffset="58310.3351">18352 15230 10449,'-33'90'5547,"33"-44"-387,3-12-129,19 10-4386,6 5-129,8 3-258,2 2-258,-1-6-1032,0 5-3999,-8-15-258,4-6-516,-10-19-387</inkml:trace>
  <inkml:trace contextRef="#ctx0" brushRef="#br0" timeOffset="59318.3928">18975 15148 8643,'-26'-11'5805,"10"10"-387,1 1-129,-6-7-3870,6 7-645,1 1-387,3 5-129,1 2-129,3 3 0,4 4-129,-1-1-129,1 6 129,0 1-258,-2 1 129,-1 3 0,-4 1 0,2-6 0,1 3 0,-1 1 0,5-3 0,1-5 129,2 1 0,7-2 0,4 0-129,0 5 258,3-2-129,2 2 0,-5 1 0,1-1 129,-2 2-129,-2-1 129,-8 0 0,0-1 0,-5 0 129,-4 1 0,-7-2-129,-1 1 0,-1 3-258,-6-10-4773,13 0-387,0-13-645,11-10-387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4T20:17:03.684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18964 10921 1419,'13'0'3612,"-13"0"387,0 0-1935,0 0-1290,-5 18 129,4-6-387,-1 0 387,1 0-387,-3 3 387,3-1-387,-5 2 0,1 6-129,-9-5 0,4 9 0,-10-6 0,2 7 0,-8-6 0,5 8 129,-9-7-129,4 0 0,-2 2 0,5 0 0,-5 1-129,6 3 0,-4 6-129,3 1-129,3 2 258,-3-1-129,2 3-129,-1 0 0,0-3 0,2 1 129,0-4 0,-1-3-129,1-1 129,0-4-129,0-1 129,-2-3-129,4 4 129,-2-3 0,-1-2-129,1 3 129,1-2-129,3 0 129,-3-1-129,4 0 0,-3-2 0,2-3 0,-2 3 0,0-2 0,1-2 0,-3 3 0,-4-1 0,2-1 0,-3 2 0,0 2 129,0-5-129,0 1 0,1 2 0,0 0 0,1 1 0,2-1 0,-1 0 0,3-1 0,1 2 0,1-1 0,3-4 0,1 0 129,3-5-129,10-8 0,-15 12 0,15-12 0,0 0-129,-11 11-129,11-11-516,-1 11-3612,1-11-129,9-4-387,0-17-258</inkml:trace>
  <inkml:trace contextRef="#ctx0" brushRef="#br0" timeOffset="1085.4782">19329 11129 516,'0'18'3741,"-6"0"387,6-18-258,-21 8-2838,21-8-387,-12 19-129,7-9 129,5-10-129,-18 21 0,7-8 129,-1 3-129,0 5-129,-2 0 0,-5 3 0,1 6 0,-3 2-258,1 5 129,-5 0 0,2 0-129,-3 0 129,1 2-129,0-3 0,-1 0 0,-1-3 129,-1 0-129,1 3 129,-4-1-129,-2-1 0,3 0 0,-3-3 0,2 1 0,0-1 0,3 2 129,-1-7-258,6 1 129,2 2-258,0-2 258,-2-2-258,5 0 258,-2 3-258,1-3 258,-2-1-129,2 1 0,-1-3 129,-1-4 0,2-1-129,4-3 129,1-2 0,0-4 0,14-8 0,-18 8-129,18-8 0,0 0 0,-12 6 0,12-6 0,0 0-129,-19 15 129,19-15-129,-19 16 129,5-9 0,2 1-129,4 5-645,-8-12-1290,16-1-2193,-13 10-387,13-10-258,-11 2 0</inkml:trace>
  <inkml:trace contextRef="#ctx0" brushRef="#br0" timeOffset="2051.1244">18865 11035 2193,'0'0'3483,"-1"-7"-2322,1 7 0,0 0 0,-6-15 129,6 15 258,0 0-129,0 0-129,-15-4-129,15 4-129,0 0-258,0 0 129,-12 3-258,12-3 0,0 0-258,11 3 129,-11-3-258,27-3 129,-13-6-387,8 5 258,-2-6-258,6 2 258,-2-4-516,1 5 516,2 0-516,0-1 516,-1 0-129,5 2 0,-4-3 0,0 6 0,-3-2-129,0 3 129,-3-1 0,-3 3-129,-3 0 0,-3 0 129,-12 0 0,15 3-129,-15-3 129,0 0-129,13 12 0,-13-12 129,9 11-129,-9-11 129,8 18 0,-4-8 0,-1 6 129,0 2-258,-1 0 258,0 2-129,1 0 258,0 3-258,3 0-129,0 2 129,1-3 0,1 1-129,2 2 129,-2 0-129,0 0 0,0 0 129,-1-2-129,-1-2 0,-1-3-258,-3-7-387,7 8-1677,-9-19-2451,0 0-258,-5 5-258,-8-8-258</inkml:trace>
  <inkml:trace contextRef="#ctx0" brushRef="#br0" timeOffset="3101.6516">17829 12116 2580,'5'-11'3096,"-5"11"-129,0 0-387,0-12-387,0 12-387,0 0-258,0 0-387,0 0 0,0 0-387,0 0 0,6 16-129,-6-16 0,6 24-129,-5-4 0,5 5-129,-3 4 0,3 5 0,-2 0-129,1 6 129,-2-1-258,-1 1 0,-2-2 0,0-3-258,-2-4 258,-6 1-258,2-8 129,0-3 0,-1-4 0,3-1-129,4-16 258,-4 17 0,4-17 0,0 0-129,0 0 0,8 3 0,-8-3 129,16-6-258,-4-1 258,1-3-258,3 2 129,2 0 258,5-2-258,4-1 258,5 0-258,2-1 258,5-5-129,4-1 129,2-5-258,3-2 0,0 0 0,1-2 0,-3 2 0,1 1-129,-2 5 129,-1 3 0,-3 5 0,-1 8 129,-8-1-129,-2 4 0,-3 0 0,-5 3 0,-5 0 0,-17-3-129,17 9-903,-17-9-3741,-11 0 0,-4-9-516,-4-3-258</inkml:trace>
  <inkml:trace contextRef="#ctx0" brushRef="#br0" timeOffset="4987.0084">19954 11326 3999,'-10'0'4257,"10"0"-258,0 18-2451,0-18-774,7 15-129,-7-15 0,9 24-258,-6-9 258,2 8-258,-5 1 0,0 9 129,0-1 0,-2 10-129,-5-3 129,0 6 0,-2-5 0,0 0-258,0 0 129,3-7-129,3-5-129,2-5 258,1-8-387,0-15 0,0 0 0,7 4 0,1-14-129,3-10 129,1-5-387,6-4 258,-2-1 0,3 2 0,2 3-129,-1 1 258,0 5-258,-1 7 258,-2 5 0,0 7 129,-4 2-129,-4 10 0,1 4 258,-3 4-129,-4 4 0,2 0 0,-4 2 0,1-4-129,1 4-258,-3-26-1290,3 19-2967,-3-19 0,0 0-516,15 0 129</inkml:trace>
  <inkml:trace contextRef="#ctx0" brushRef="#br0" timeOffset="5698.0116">20502 11689 3999,'20'11'4644,"-5"-7"-387,-15-4 0,3-7-3999,-3 7-387,0 0 129,6-15 0,-6 15 0,0-14-129,0 14 129,0 0 0,-14-12 0,14 12 0,-22 0 0,9 2 129,-4 7-129,2-1 0,-1 1 258,1 1-129,2-1 129,13-9-129,-17 13 0,17-13 129,-10 12 0,10-12-258,0 0 129,2 12-129,-2-12 129,0 0-129,13 13 129,-13-13 0,17 7-129,-17-7 129,18 2-129,-8-2 0,3-1 0,-1-3 0,2-2-129,0-2 129,0-2-258,-2-1 258,0 1-129,-2-1 129,-10 11-129,16-16 258,-16 16-129,0 0 129,12-9-129,-12 9 129,0 0-129,4 6 129,-4-6-129,0 15 129,0-15 258,0 21-258,0-10 258,0 3-129,0-3 0,1 0-129,1 0 0,-2-11-516,6 24-1032,-6-24-2451,0 0-774,16 3-258,-16-3 0</inkml:trace>
  <inkml:trace contextRef="#ctx0" brushRef="#br0" timeOffset="6336.117">20717 11696 5547,'0'17'4773,"8"5"-258,-8-22-129,9 13-4257,1 0-129,-2 4 129,2 7 129,-10 3 129,0 9 0,-6 2 0,-3 10 129,-9-3 129,4 7-258,-3-6 0,1 3-129,1-6 0,4-5-129,3-5-129,-1-8 0,4-4 0,1-4 129,4-17-258,-2 11 129,2-11 129,0-8-129,1-8 0,3-4 0,2-9 0,2-6 0,0-11 129,0-4-258,6-8 129,2-3-129,1-1 0,2-3-129,1 4 0,0 3 0,2 3 0,-2 6 129,-1 8-129,-4 4 0,-2 8 258,-2 2 0,-3 8 0,0 8 258,-8 11-258,0 0 0,14 2 0,-12 16 129,0 5-129,-2 9 0,-2 2 258,-5 6-129,-3 2 0,-4 1 0,-4-3 0,-2-6 0,-4-5-129,-5-13-516,11-2-2709,-4-11-1419,0-9-129,3-11-774</inkml:trace>
  <inkml:trace contextRef="#ctx0" brushRef="#br0" timeOffset="7362.6778">20924 11671 1935,'-8'-14'3354,"8"14"387,0 0-2838,0-10-645,0 10 0,0 0 387,2-14 0,-2 14 0,0-13 129,0 13 129,4-16-129,-4 16 0,6-17-129,-6 17-129,9-18-129,-9 18-129,9-17 0,-9 17-129,11-13 129,-11 13 129,14-10-258,-1 7 129,-3 1-129,3 0 0,2 2 0,0 0 0,-3 0 0,1 4 0,-13-4 129,18 21 129,-17-8-129,-2 9 258,0 0-129,-4 4 258,-4-1-129,2 3-129,-4-3 0,1 1-129,-4-4-129,1-4-129,-1 1 0,-3-8-129,-3 3-516,-5-11-129,9 8-645,-11-11-1161,7 0-2193,8-2-129,5-9-387</inkml:trace>
  <inkml:trace contextRef="#ctx0" brushRef="#br0" timeOffset="8061.6978">21298 11622 2967,'0'0'4386,"0"0"0,0 0-516,7 7-3483,-7-7-129,0 0 129,1 14 0,-1-14 129,1 18 0,1-4 129,-2-4 0,-2 10 0,-6-2 0,4 10-129,-7 2 258,5 7-387,-1 2 0,2 5-129,-2 6 0,4-1-129,-2 5-129,4-1 0,-3 0 0,1-3 0,-3-3 0,-1-7 0,0-6-129,-2-5-129,3-7-387,-7-16-1290,13-6-2451,0 0-516,0 0-258,-12-19-129</inkml:trace>
  <inkml:trace contextRef="#ctx0" brushRef="#br0" timeOffset="8568.9866">21306 11693 3096,'3'-20'3741,"2"-2"-129,-3 10-2967,6 1 0,-2-2-258,4 1-129,3-2-129,0-3 129,2-1-129,2 0 0,3-1 129,1 0 0,-2-1 387,2 5-258,-5 0 258,4 9 0,-7-2 0,5 8 0,-18 0-258,22 13 129,-16 4-129,3 8 0,-6 4-129,-3 6 0,0 1 0,-12 8 0,-7-4 129,-6 2-258,-4-6 129,-6 0 0,0-4-258,-6-14-645,11-1-3096,0-3-774,0-14-258,11-2-258</inkml:trace>
  <inkml:trace contextRef="#ctx0" brushRef="#br0" timeOffset="9763.3122">21730 11693 3870,'3'13'4644,"-3"-13"0,0 0-387,22 0-3612,-22 0-516,21-2 258,-8-4-258,0 4 129,-2-2-129,3 0 129,-14 4 0,21-12-129,-21 12 129,19-18-129,-19 18 0,19-22 0,-11 7 0,2-1-129,-5-1 129,-2 0-129,-1 1 129,-2 2-129,0 2 0,0 12 129,-14-12-129,14 12 0,-21 0 129,8 2-129,-2 9 0,-2 2 0,2 4 0,-2 5 129,-2 0-129,1 4 129,2 2 129,-2 2-129,3-2 387,4 0-387,3 1 258,4-2-258,4-4 129,8 0-129,9-7-258,7-6-129,11 0-903,-7-10-2451,13-7-1161,-1-6-129,-5-3-516</inkml:trace>
  <inkml:trace contextRef="#ctx0" brushRef="#br0" timeOffset="10334.5114">22188 11559 4257,'3'11'4902,"-3"-11"-516,0 13 0,0-13-4128,0 18 129,-2-4-129,2 6 129,-4-2 129,3 8 0,-8-2 0,4 5 0,-4-1-129,3-2 129,-5-3-129,8-7-129,-2-4-129,5-12 0,0 0 0,8 0-129,9-17-258,5-9 129,7-6-129,4-1 129,5-3-129,-3-3 0,1 6-129,-2 4 258,-3 7 258,-5 7-129,-8 10 129,-4 5-129,-14 0 258,17 25-129,-15-3-129,-1 3 129,-1 4 129,0 0-258,0-1 129,-2 0-129,1-4-129,-2-8-387,6 8-1032,-3-12-2838,0-12-516,21 8-387,-3-8 129</inkml:trace>
  <inkml:trace contextRef="#ctx0" brushRef="#br0" timeOffset="10829.817">23527 11224 3999,'0'0'4386,"0"8"129,0-8-3096,0 0-258,2 16 258,-2-16-258,0 14 0,0-14-129,-6 23-129,-2-7-129,4 9-258,-4 3-129,3 8-129,0 3 0,1 7-129,3-1-129,1 4 0,0-7 0,0-3-129,0-4 0,-1-10-258,-1-1-516,-13-21-1548,15-3-2322,-21 0-387,6-9-129</inkml:trace>
  <inkml:trace contextRef="#ctx0" brushRef="#br0" timeOffset="11512.8594">23374 11360 7353,'-20'28'5160,"20"-28"-258,0 15-129,11-14-4644,7-1-258,12 0 129,1-3 129,7-5-129,1 0-129,-2-1 0,0-2 0,-1 6-387,-6-4 129,0 8 0,-10-3-129,2 4 0,-8-2-129,7 4-258,-21-2 0,23 9-129,-23-9 129,11 17-129,-11-17 129,3 22 129,-3-22 258,-3 24 258,0-10 258,-2-2 129,5 2 387,0-14 129,-2 26 129,2-26 129,0 29 129,0-29 0,-1 30-129,-2-18 129,3 9-387,-1-9 0,1 8-129,0-7-258,0 5 0,2-3 0,4-1-129,3-3 0,2 3 258,0-4-258,4-2 0,-1-4 0,3-2 0,-1-2 0,1-7-129,0-9 0,1-7 0,-2-8 0,0-4-129,0-3 129,-5-3 0,-1 2 0,-5 6-129,-4 4 129,0 9 0,-7 8-129,-9 8 0,-1 5-258,-8 9 0,-1 12-387,-8-10-516,12 17-2064,-8-3-1548,2-3-258,2 1 129</inkml:trace>
  <inkml:trace contextRef="#ctx0" brushRef="#br0" timeOffset="12727.157">19756 12268 4644,'4'12'4644,"-4"-12"0,0 0-516,0 0-2322,0 0-1806,0 0 0,0 0 129,16 21 0,-9-2 0,1 10 129,-3 4 0,4 10-129,-3 3 258,0 6-258,-5 3 0,3-1 0,-4 1 129,0-7-258,0-4 0,0-9 129,0-8-129,0-9 129,0-18-129,0 0 0,19-5 0,-8-14-129,6-7 0,4-3-258,0-3 387,2 1-258,2 4 258,-4 1-129,3 8 0,0 6 129,-6 7 0,1 5 129,-4 1-129,-1 11 0,-5 4 129,-1 5-129,-8 1 129,0 4-129,-9-2 0,-3 0 129,-7 1-129,-4-4 129,-2-3-129,0-4-129,-1-1-387,-3-10-1419,5-2-2451,8-1-258,2-7-516,9-5 259</inkml:trace>
  <inkml:trace contextRef="#ctx0" brushRef="#br0" timeOffset="13362.2666">20350 12727 1548,'0'17'3999,"0"-17"-258,0 0 0,0 0-3354,0 0-258,13 9 516,-13-9 0,16-2 129,-16 2-129,20-6 258,-20 6-258,26-10 129,-26 10-258,24-10-258,-13 2 0,2 2-129,-13 6 0,21-20-129,-13 9 0,-2-2 0,-1-1 0,-4-3-129,-1 0 129,-1 0 0,-8 1 0,-4 5-129,-4 2 258,-3 8 0,0 1 0,-1 10-129,-1 7 129,3 5-129,0 5 129,4 4 0,2 2-258,3 2 258,3 0-129,7-2 129,0-2-129,8-6 0,13-5-258,0-11-1935,17-5-2064,5-4-387,3-15-387</inkml:trace>
  <inkml:trace contextRef="#ctx0" brushRef="#br0" timeOffset="14181.1186">21329 12753 2193,'13'4'3870,"4"-2"258,-17-2-387,19-11-3612,-5 6-129,-1-4 258,2 5 258,-15 4 129,18-8-129,-18 8 258,11-10-258,-11 10 129,10-12-129,-10 12-129,10-18-258,-3 7-129,-4-1 0,-3 1 0,0 11 0,-6-16 0,-6 14 0,-7 2 129,-1 3-129,-4 10 258,-1 2-129,-1 3 0,2 7 0,-2-3 0,2 3 129,2 0-129,4 3 129,3-3 0,7 1 0,5-3 0,6-1 129,11-4 0,13-5-258,12-4-645,0-9-903,13 0-2967,-1-6-387,-3-7-516,-8-1 129</inkml:trace>
  <inkml:trace contextRef="#ctx0" brushRef="#br0" timeOffset="15179.7186">21897 12687 3096,'0'0'3870,"0"0"-387,0 0-1548,0 0-1032,0 0-387,-12 0-258,12 0 0,-18 0-129,18 0 0,-17 0 0,17 0 0,-24 0 387,24 0-258,-23 0 129,12 0 129,-5 1 0,4 0-129,-6 1 0,3 5-129,-1-4 129,2 4-129,-2 0-129,5 3 0,-2-2 0,13-8 0,-19 21 0,13-9-129,1-2 129,4 3 0,0-2 0,1 1 129,0-12-129,12 19 129,-2-14-129,7 0 129,-1-5-129,5-1-129,0-8 129,2-3-258,-2-4 129,0-3 0,-3-2 0,-3 1-129,-3 2 129,-2 3 129,-4 1-129,-6 14 0,5-14 0,-5 14 0,0 0 129,0 11-129,-4 4 0,-4 3 0,-6 6 129,1 5 0,-7 5 129,0 6 129,-2 5 0,1 7 0,-5 1 0,7 2 0,-4 0 0,4 0-258,0-1 0,1-4-129,3-8 129,0-6-258,2-6 129,2-8-129,4-5 258,4-6-129,3-11 0,0 0 0,14-19 0,4 0 0,7-9-129,5-7 129,6-4-129,3-8 0,7-3 0,-2 3 129,4 1-129,-1 2 0,1 5-129,-5 5-129,5 15-1161,-19-2-2838,4 7-516,-7 5-258,-11 3-129</inkml:trace>
  <inkml:trace contextRef="#ctx0" brushRef="#br0" timeOffset="15913.6896">22169 12658 2580,'-4'17'4128,"4"-17"-129,0 0-516,0 0-3354,0 0 0,-9 15 516,9-15 0,-12 15 258,2-9-129,5 8 0,-8-5 0,7 8-129,-4-3 0,6 3-129,-2-4-258,6 4 129,0-5-129,4 0 0,-4-12 0,21 11-129,-6-11 0,5 0-129,-2-8 129,2-5-129,-3-2 0,3-5 0,-2-2 0,-5 0-129,1-2 129,0 4 0,-4-1 0,1 3 0,-3 3 0,-8 15 0,12-17-129,-12 17 129,0 0 0,0 0 0,-1 10 0,-6 2 0,-3 4 129,1 2-129,0 4 129,1 1 0,3-1 0,2 1-129,3 1 129,3-4-129,6-1-258,2-8-258,8 5-1032,-8-9-2967,5-6-387,0-1-387,-3-6 129</inkml:trace>
  <inkml:trace contextRef="#ctx0" brushRef="#br0" timeOffset="16268.1926">22573 12633 4644,'0'17'5418,"0"-17"-645,-8 19 0,4-9-2064,4-10-2709,-6 19 0,6-19 129,0 21-129,0-6 0,-3 2 0,2 3 0,-3 2 0,0 0 0,-1-1-129,2 0-258,-4-8-645,7 1-2322,0-14-1290,0 0-516,-4-5-129</inkml:trace>
  <inkml:trace contextRef="#ctx0" brushRef="#br0" timeOffset="16478.8972">22541 12387 8643,'-29'0'5289,"29"0"-1032,-15 1-258,15-1-6708,0 0-2193,10 0-129,-10 0-387</inkml:trace>
  <inkml:trace contextRef="#ctx0" brushRef="#br0" timeOffset="18372.2428">22793 12657 1677,'0'0'4257,"0"0"-129,-6-14-1419,6 14-774,0 0-516,0 0-387,0 0-387,0 0 0,0 0-258,0 0 0,0 0 0,0 0 129,0 0-129,0 0 129,0 0 0,-7 12 0,7-12 0,-6 25 0,3-7-258,3 5 129,-3 1-129,3 4 0,0 2-129,2 2 129,2-2-258,3 3 129,2-3-258,1-3 258,-2-5-129,1-4 0,-2-6 0,-7-12 129,12 7-129,-7-14 129,0-16-129,1-8 0,3-11 129,5-5-129,4-5 0,5-3 0,2 4-129,2 4 0,3 9-387,-5 4-387,8 22-1935,-11-2-1806,-8 8-387,-14 6-387,0 0 0</inkml:trace>
  <inkml:trace contextRef="#ctx0" brushRef="#br0" timeOffset="19157.1424">23402 12691 3225,'-12'0'4128,"12"0"-129,-17-12-2322,17 12-387,0 0-258,-12-8-258,12 8 0,-12-4-258,2 1 0,10 3 129,-17-5-129,17 5-129,-26-4-129,13 4 0,-4 0 0,2 0-258,-2 4 129,0 6-129,1 0 0,1 5 129,3 2-129,0 1 0,3-1 129,3 2 0,4-4 0,2 1 129,0-16-129,7 19 0,-7-19 129,25 1-258,-7-1 258,1-7-258,1-1 0,0-4 0,3-2 0,-5 0-258,0-1 258,-4 1 0,-1-1 0,-5 3 258,-1 1-258,-7 11 0,6-14 129,-6 14-129,0 0 0,0 8 129,-1 5-129,-3 5 0,1 4 129,-2 3 0,2-2-129,3 1 129,0-2-129,0-2 0,4-4-387,-4-16-645,19 12-2967,-8-12-645,4-3-258,-1-9-258</inkml:trace>
  <inkml:trace contextRef="#ctx0" brushRef="#br0" timeOffset="19525.6258">23676 12072 3612,'3'-13'5031,"-3"13"-129,0 0-258,-16 16-2838,-4 0-645,9 20-129,-10 4-258,10 15-129,-6 6-129,4 11-258,0 6 0,6 6 0,-2 1-258,0-3 129,4-7-129,-3-6 0,5-14-258,2-15-129,4-4-1161,-3-36-3225,17 5-129,-7-20-258,3-16-516</inkml:trace>
  <inkml:trace contextRef="#ctx0" brushRef="#br0" timeOffset="20319.5128">23800 12721 1548,'-4'11'4386,"-4"2"0,8-13-129,-12 16-2838,12-16-516,0 0-129,0 0 129,-2 13-258,2-13-129,8 0 0,-8 0-129,24-3 0,-8-5 0,2 1-129,-1-4 129,3 1-258,-4-3-129,0-1 0,-3 2 129,-5-5-129,0 0 0,-5 1 0,-3-1 0,-4 3 0,-10 3 0,-1 5 0,-4 4 0,-2 2 0,1 6 0,-3 8 0,2 6 129,4 4 0,4 3-129,3 2 129,4 5 0,3 1 0,3-1-129,0-1 129,9-4-129,1-7 0,9-4-258,-3-13-516,16 0-1419,-3-11-2322,2-12-387,4-7-387,-1-5 258</inkml:trace>
  <inkml:trace contextRef="#ctx0" brushRef="#br0" timeOffset="20882.7232">24140 12636 3354,'0'0'5031,"4"7"0,-4-7-516,-8 8-2193,3 6-1548,-7-6-129,8 7 0,-5-2-387,6 7 0,-3-1-129,3 3 129,1 1-258,0 1 129,0-2 0,0-1 0,2-7-129,0-1 129,0-13-129,0 0 0,19-1 0,-6-14 0,3-7 0,5-3 0,-2 2-129,2-3 129,2 2 0,-3 2-129,0 6 258,-5 7-258,1 3 258,-5 6-129,2 1 0,-13-1 0,14 24 0,-9-7 129,-3 2-129,0 4 129,-2-1-129,1 0 129,-1 1-129,0-1 0,3-4 0,-1-3 0,2-3-258,-4-12-516,17 13-2709,-17-13-1290,21-5-129,-9-11-645</inkml:trace>
  <inkml:trace contextRef="#ctx0" brushRef="#br0" timeOffset="21311.1226">24658 12276 6450,'-12'-4'5031,"12"4"-258,-12 0-129,12 0-3999,0 0-129,-11 6-258,11 7 129,-4-1-129,4 9 0,-4-2 0,3 8-129,0 2 258,1 11-258,-2 1 129,2 7 129,-1 0-129,-1 6-129,0-4 0,2 3 0,0-8-129,0-9 129,-1-6-129,0-8-129,1-6-129,0-16-258,0 0-645,0 0-2838,0-11-903,1-8-387,4 1-387</inkml:trace>
  <inkml:trace contextRef="#ctx0" brushRef="#br0" timeOffset="21664.627">24503 12454 6321,'-11'7'5160,"11"-7"0,0 0-645,-21 0-3354,21 0-258,0 0-258,0 0 129,7 0-387,7 0 0,2 0-129,6-3-129,5-2 129,5 0 0,-1 0-129,2-1-258,-4 6-129,-5-8-774,5 8-3741,-14 0-129,-4 4-516,-11-4-516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8T18:46:30.9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A2A250"/>
    </inkml:brush>
  </inkml:definitions>
  <inkml:trace contextRef="#ctx0" brushRef="#br0">8797 9818 1032,'0'0'2838,"0"-12"-258,0 12 258,0 0-387,0 0-645,0-12-129,0 12-129,0-17-129,0 17 129,0-20-258,0 20 129,0-17-387,0 17-129,0-9-129,0 9-129,0 0-129,0 0-129,0 0-129,0 0 129,7-10-258,-7 10 129,17 0 0,-5 0-129,3 7 0,3 5 129,4 3-258,7 4 129,5 5-129,8 5 129,3 3-129,8-5 0,3 1 0,1-1 129,0 0-129,0-4 0,-5 0 0,-1-1 129,-6 2-129,-1 1 0,-3 1 129,-1 5-129,0-1 129,0-1 0,-4-1 0,5-6 0,-2 0 0,-3-3 0,-2-6 0,-4-4-129,-4-2 129,-4 0 0,-6 0-258,-5 1 258,-11-8-129,11 22 0,-7-9 0,4 4 129,3 0-258,6-1 258,6-2-129,7 0 0,4-1 0,7-1 0,1 0 129,0 0-129,-2 1 129,-4 0-129,-6 3 0,-5 2 0,-4 2 0,-5-1 0,-4 2 0,-1-3 0,-2 2 0,3-1 0,3-2-129,-5-3 0,4 2-258,-6-8-774,7 7-4257,-15-15-387,18 0-387,-13-11-516</inkml:trace>
  <inkml:trace contextRef="#ctx0" brushRef="#br0" timeOffset="676.0387">10513 10922 3612,'0'0'5934,"-6"16"-129,-4-7-645,2 11-1677,-5-12-1935,8 9-645,-4-8-258,6 11-387,-4-6 129,4 8-258,-3 6 0,-1 10 0,-4 12 0,-3 17 0,-4 18 129,-3 9-129,-5 15 0,-2 9 129,-6 7-129,-1 5 129,0 3-129,0-6 0,-2-3 0,-1-5 0,5-9-129,0-5 129,4-10-129,5-14 0,5-17 129,2-8 0,5-17-129,5-8 0,3-14 0,4-17 0,-1 12-129,1-12 0,5-2-387,-1-17-1677,6 13-3096,-5-15-387,2-3-516,-2-13-516</inkml:trace>
  <inkml:trace contextRef="#ctx0" brushRef="#br0" timeOffset="1700.0973">10558 10872 4257,'0'0'4386,"0"0"258,-13 0-3225,13 0 0,0 0 0,0 0-129,0 0-129,0-9-129,0-3 0,0 12 0,6-27-258,8 1 129,1-16-258,12-10-129,11-12-129,10-16-129,11-12-129,6-11-129,13-11 129,8-5-129,9-1 0,5 0-129,0 0 0,4-1 129,4-3 0,5-2-129,6-1 129,2-3 129,-3 1-258,0 2 129,3 2 0,-2 6 0,-4 8 0,-5 10 0,-4 13 0,-6 8-129,0 8 129,-1 5 129,-5 0-129,-3 3 0,0 1 0,-6-1 0,-3-2 0,-4 0 0,-8 1 0,-2 2-129,-7 9 258,-7 1-129,-8 9 0,-5 9 129,-8 9-129,-11 5-129,-9 13-129,-13 8-516,0 0-4386,-5 5-258,-8 15-387,-6-1-516</inkml:trace>
  <inkml:trace contextRef="#ctx0" brushRef="#br0" timeOffset="2992.1712">11973 9167 4257,'-35'-39'5547,"27"21"-516,1-10-1935,11 16-1290,-4-9-387,11 11-387,-5-3-258,3 11-129,0 2-258,2 15-129,0 3 129,6 11-129,6 9 0,5 12-129,10 11 0,4 9 129,8 10-129,5 9 129,2 9-129,4 2 129,-1 0-129,-1 0 129,-2-5-129,-5-5 129,-7-7 0,-2-6-129,-4-7 129,-4-2-129,-4-1 129,0 1-129,-6 0 129,4 0-258,-2 4 129,2-6 0,-2-3-129,0 2 129,-1-11 0,0-6 0,-1-7 0,1-4 0,0-6 0,-2-2-129,-1-3 129,-2-2-129,-2 3 0,-3-1 0,-2 3 0,-3-4 0,-1 3 0,-4-10 0,-2 1-129,0-6 129,-4-13 0,0 0 129,9 3-129,-9-3 0,0 0 0,4-9 129,-4 9-129,0 0 0,1-11 0,-1 11-129,0 0 129,0 9 0,0 3 0,0 10 0,0 11 0,-1 5 0,-2 12 0,0 3 0,-3 5 258,5 10-258,-3 2 129,4-5 0,4 1 0,3 0 0,0-1-129,0 2 129,-1 2-258,-2 0 258,-4-2-258,-2 0 258,-8 0-129,-4-1 129,-4-4-129,0-4 129,-6-7-129,2-2 129,-4-3-129,1-1 0,-3-3 0,3 4 0,-2 2 0,-3 5 0,2 1 0,-1 6 0,0-4 129,3-1-129,0-9 129,2-9-258,4-11-129,5-22-1806,6-1-3096,-1-13-645,8-14-258,2-15-774</inkml:trace>
  <inkml:trace contextRef="#ctx0" brushRef="#br0" timeOffset="4124.2359">13354 11944 5289,'0'0'5160,"0"0"-129,0 12-258,-9-11-2838,8 14-774,1-15-258,-7 28 0,7-16-387,7 6 129,7-4-258,7 6-129,7 3 0,1 4-129,4 5 129,3 2-129,0 4 0,-3 0 129,1-1-129,2-3 0,2-7 129,4-8-129,3-7 129,6-8-129,2-4 0,5-1 0,0-4-129,1-1 129,-4 0-129,2-4 0,0 4 0,-5-2 129,-1-4-129,1-8 0,-4 1 129,1-9-129,-1 0 129,-5 2 0,-1-8-129,-3 5 129,-1 3-129,2-2 0,-1 2 0,3-1 0,2-7 0,1-3 0,2 1 0,0-5 0,0-5 0,0 4 0,-3-3-129,-5 3 129,-3 2 0,-3 5 0,-4-3 0,2-1 0,-2-2 0,-3-2 0,2-7 0,2 0 0,-1-3 0,-1 3 0,-2 2 0,-3 1 0,-2 6-129,-3 5 129,-2 2-129,0 5 129,-1 0-129,-2 0 129,1 3-129,1-1 129,-3 5 0,-2 1-129,-3 1 129,-4 6-258,-3 14-387,0-16-4386,0 16 0,0 0-903,-6 8-129</inkml:trace>
  <inkml:trace contextRef="#ctx0" brushRef="#br0" timeOffset="6499.3718">12813 13338 1161,'-3'17'4386,"3"-17"258,0 0-129,-5 13-2064,5-13-774,0 0 129,-11-9-258,11 9-387,0 0-258,0 18 0,-2-4-387,2 8 129,-2-1-258,-1 7 0,-3-2 0,1 1 0,-6-5-129,0-1 0,-3-4-129,0 0 0,-2-4-129,-1-3-1032,8 11-3870,-3-11-129,12-10-516,0 0-516</inkml:trace>
  <inkml:trace contextRef="#ctx0" brushRef="#br0" timeOffset="7312.4183">9920 13122 8256,'-12'8'5160,"12"-8"-516,0 0-129,-9 11-4257,9 2 0,0 3 129,0 5-129,-1 0 129,0 8 258,-7 3-129,2 7 0,-3 1 0,-1 5 0,-1 1-258,-2 7 0,1 1-258,0-4-645,6-2-4386,-3-10 129,5-8-774,4-30-387</inkml:trace>
  <inkml:trace contextRef="#ctx0" brushRef="#br0" timeOffset="8023.4589">8442 12676 11094,'-3'-35'5805,"3"4"-516,7-1-129,1-20-4515,8-4-129,4-14-387,5-11 129,5-8-129,-2 0-258,2 3 129,-2 7 0,-2 16 0,-4 15-129,-4 23 129,-2 23 0,-2 19 0,-3 26 0,2 14 0,0 21 129,2 11-129,3 11 129,-1 0-129,2-1 129,-4-8 0,1-7-129,-4-15 0,-3-17-387,0-14-774,-9-25-3870,0-13-387,1-18-387,-1-14-387</inkml:trace>
  <inkml:trace contextRef="#ctx0" brushRef="#br0" timeOffset="8206.4694">8617 12402 11739,'-48'-17'5547,"40"4"-258,8-13-258,14 2-4257,15 2-258,12-2-516,11 21-2580,4-10-2580,6 5-258,-3-6-774,0-2-129</inkml:trace>
  <inkml:trace contextRef="#ctx0" brushRef="#br0" timeOffset="9228.5278">10438 8654 5805,'0'0'5676,"0"0"-387,-3 17-387,2-3-3612,5 15-774,3 8 0,4 12-258,0 13 129,1 11-258,-4 3 0,-1 5 129,-1-6-258,-2-9 129,-4-9 0,0-20 0,-2-23 0,-3-19 0,0-32 0,2-22 0,-2-16 129,2-17-129,1-13-258,-3-10 0,5-4 0,-2 3 0,2 12 0,0 12 0,1 15-129,5 18 0,7 13 258,3 20-129,8 19 129,8 7 0,5 19 0,5 12 0,-2 11-129,-2 10 258,-7 10-129,-14 5-129,-10 3 387,-10 0-258,-18-5 258,-12-7-129,-6-12 129,-1-14-129,-2-15 129,11-15-258,6-8 0,10-17 0,15-6-129,11-9 129,13-1-258,10 2 129,6 6 0,0 12 0,-3 16 129,-4 11-129,-10 23 258,-11 18-129,-12 13 129,-6 11 0,-13 4 0,-10 6 0,-3-7 129,-4-10-387,1 0-1548,-4-28-3354,12-18-516,4-20-516,12-15-258</inkml:trace>
  <inkml:trace contextRef="#ctx0" brushRef="#br0" timeOffset="9828.5622">11659 11725 7611,'0'18'5676,"0"-18"-516,-11 4 0,-2-4-4386,13 0 0,-9-4 0,9 4-258,-12-6 0,1 6-258,-9 2-129,-2 13 0,-5 11 0,-4 13 0,1 11 0,5 11-129,9 14 129,12 0-129,13 3 129,20-9 0,18-12-258,14-16 129,18-12-645,2-20-4257,8-13-258,-5-24-516,2-17-516</inkml:trace>
  <inkml:trace contextRef="#ctx0" brushRef="#br0" timeOffset="10464.5986">13703 9806 8901,'-7'9'5418,"7"7"-258,4 14-516,6 2-3870,7 12-387,1 15-129,6 11 129,-3 7-129,-1 4 0,-3-1-129,-3-2-129,-3-8-258,-5-19-903,-1-11-3741,-5-23-129,0-17-774,0-17-258</inkml:trace>
  <inkml:trace contextRef="#ctx0" brushRef="#br0" timeOffset="10819.6189">13673 9806 7740,'-4'-15'5547,"7"-2"-129,11 4-645,0-8-3870,10 9-129,1 7-387,4 5-129,3 13 0,4 15 0,4 9-129,3 13 0,2 6 0,2 12 129,-3 4-129,-6 0 129,-10-1-129,-9-5 0,-14-4 0,-10-2 0,-19-6-129,-12-8 0,-9-7-516,-13-13-4515,16-10-258,6-16-387,18-20-774</inkml:trace>
  <inkml:trace contextRef="#ctx0" brushRef="#br0" timeOffset="11719.6704">15226 13242 10320,'0'0'5289,"0"0"-387,0-20-129,5 6-3870,0-11-387,4-8-129,1-9-129,3-7 0,4-10-129,1-9 0,5-7 0,-1-7 0,2-1 0,-2 4 0,1 3 0,-5 14 0,-2 11-129,-3 12 129,-4 20-129,0 13 0,-9 6 0,16 25 129,-6 4-129,2 10-129,1 8 258,1 7-129,1 11 0,1 0 0,-1 6 0,0 2 0,-2-1-129,2-7 129,-4-8-129,-2-14-387,3-2-1419,-7-26-3096,-5-15-129,0 0-516,9-24-387</inkml:trace>
  <inkml:trace contextRef="#ctx0" brushRef="#br0" timeOffset="11933.6826">15358 12741 12255,'-1'13'5676,"13"-14"-516,13-4-516,5-7-9030,18 1-774,1-8-129,5-7-645</inkml:trace>
  <inkml:trace contextRef="#ctx0" brushRef="#br1" timeOffset="93172.3292">11977 6466 5676,'-22'-21'5547,"8"14"-129,-8-2-774,2 9-3741,-7 0-258,2 12-387,-3 4 129,-4 3-258,-2 8 129,-2 9-129,-4 3 258,0 11 0,-4 3-258,-1 4 0,-2 5 0,4 4 129,2 4-129,6 2 0,5 4 0,4 3 0,8 8 0,5 3 0,8 1-129,5-1 129,-1 0-129,7-2 0,4-4 0,2-4 0,6-11 129,3-3-129,4-4 0,5-5 129,4-6-129,1-1 129,7-3-129,4-2 0,2-6 129,5 0-129,4-7 0,7-4 129,1-6-129,4-9 0,0-1 0,0-5 0,0 2 0,-8-5 0,-1 2 0,-5-1 0,-6 0 129,2-3-129,-2-2 0,0-7 0,1-14 129,0-14-258,2-13 258,-4-9-129,2-9 129,-5-5-258,-4-3 129,-5-4 129,-3 4-129,-5-3 0,-4 0 0,-3-7-129,-4-9 258,1-5 0,-2-9-129,-2 1-258,-3-1 258,-2 3 0,-8 5-129,-4 10 129,-14 10 0,-11 12-258,-11 9 387,-13 4-129,-12-1 0,-10 0 0,-3-3 0,-3-3 0,-2-2 0,1-1 0,6 12 0,1 18-129,1 30 0,-1 24-645,8 48-4515,-9 12-129,16 12-645,12-9-387</inkml:trace>
  <inkml:trace contextRef="#ctx0" brushRef="#br1" timeOffset="96399.5137">14510 11287 2322,'0'-12'5289,"0"12"-129,-14-6-258,14 6-1935,-31-1-903,14 5-645,-11-4-258,-2 13-387,-5 0-387,-2 14 0,-2 6-258,-2 8 0,-1 8 0,2 13 0,2 4 0,3 10 0,1 5 0,7 4 129,3 2 0,5 8-129,4 1 0,8 0 0,4 1 0,7-3 0,10-5 0,6-4 0,8-8 0,7-9 0,6-12 0,10-6 129,4-8-129,3-10 0,5-5-129,3-7 129,3-3-129,2-7 0,3-1 129,5-9-258,-1-1 258,1-6-129,-5-11 0,-1-6 0,-7-8 0,-8-5 0,-5-8 129,-11-5 0,-5-11-129,-4-3 129,-5-14-129,0-9 0,-4-8 129,-2-12 0,-2-6-258,-7-3 0,-5-1 129,-8 2 0,-11 10 0,-12 10-129,-10 8 0,-7 12 0,-10 11 258,-6 6-258,-5 9 129,-2 6-129,-4 7 129,0 10 0,-4 8 0,-5 12-258,-4 21-1032,-9 16-3999,5 13-258,11-5-387,22-6-774</inkml:trace>
  <inkml:trace contextRef="#ctx0" brushRef="#br1" timeOffset="99428.687">11780 12672 6450,'-28'-1'5547,"11"-6"-516,-12-8-387,-1 2-2709,-11-15-1161,-1 1 0,-9-10-387,-7-4-129,-5-11-258,-6 1 129,0-6-129,0-1 0,2-3 0,7 0 0,4 0 0,10-2 0,4 3 0,10-1 0,5 4 0,2 4-129,1-1 129,0 8 0,-4 5-129,-3 4 0,-4 4 258,-3 3-258,-7 3 129,-4 4 0,-1 4 0,-4 6 0,-2 6 0,-1 7 129,-1 5-129,1 12 0,1 5 0,1 7 0,1 6 0,2 5 0,3 2 129,2 2-129,4 8 0,2 3 129,3 7-129,3 7 129,1 8 0,10 8-129,6 6 0,9 2 129,8-1-129,7 2 129,15-9 0,11-3 0,11-9 0,7-11-129,9-9 129,7-6 0,2-6 0,4-3 0,1-6-129,2-1 129,3-5 0,0 1 0,7-2 0,2-1 0,2-5-129,4 1 129,-3-3 0,0 0-129,-5 2 129,-1-6 0,-12 0-129,-4-2 0,-5-5 129,-5-6-129,-3-7 0,-1-10 129,-2-7-129,-5-7 0,-3-6 129,-7 1-129,-4-3 0,-8 3 0,-8 2 129,-7-3-258,-4 3 258,-6-3-258,0 1 258,-2-4-258,-3 1 129,-4-1-129,0 5 129,-4 6-258,-6 14-129,-10 8-645,1 15-3870,-16 3-258,0 7-516,3-8-516</inkml:trace>
  <inkml:trace contextRef="#ctx0" brushRef="#br1" timeOffset="100525.7497">16886 9411 4773,'-19'39'5289,"8"-20"-129,-7 6-516,-3 18-3225,-17 3-129,0 24-387,-17 5 0,-6 12-129,-13 10-258,-2 10-129,-11 4-129,-1 5 0,-2 0-129,-2 0 0,0 0-129,-2 3 0,-7-1 129,-3-1-129,2 4 129,-1-5 0,5-4 129,5-4-129,6-11 129,9-7-129,13-15 0,12-7 0,8-12 0,10-10-129,5-5 129,5-8-129,5-5 0,4-3 0,4-6 0,4-6 129,8-13-129,0 12 0,12-12 0,6-6 0,10-6 129,2 1-129,6-4 129,4-1-129,3 3 0,-2-4 0,-1 6 0,-3 2-129,-7 1 129,-4 7 0,-6-2 0,-6 3 0,-14 0-129,4 19 258,-15-2-129,-11 5 0,-8 3 0,-6-1 0,-5 2 0,-4-1 129,-2-3-129,5-8 129,3-3 0,7-10 0,6-1-129,6-12 129,3-7-129,3-9 0,0-8 129,1-6-258,5-8-258,3-15-903,9-7-3741,13-20-387,17-11-516,14-17-387</inkml:trace>
  <inkml:trace contextRef="#ctx0" brushRef="#br1" timeOffset="101192.7879">17417 8629 7353,'0'-38'5418,"0"19"-129,-8-8-387,3 11-2967,-19-2-774,-1 9-516,-10 6-129,-2 3-258,-5 3-129,1 9-129,4 3 129,3 8-129,9 8 0,4 8 0,11 14 0,8 11 0,5 11 0,15 11 0,5 7-129,9-1-129,7-3-258,5-16 0,7-5-1032,-4-34-3483,8-18-129,-6-23-387,2-19-258</inkml:trace>
  <inkml:trace contextRef="#ctx0" brushRef="#br1" timeOffset="101532.8074">17651 9004 7740,'-21'11'5418,"12"-2"-387,-2-5-258,7 9-3612,-3-1-516,2 7-258,1 3-129,4 8-129,0-3-129,5-2 0,6-4 0,4-8 0,5-10 0,1-5-129,2-15 129,-3-8 0,-3-10 0,-5-2 0,-7-2 0,-5 3 0,-6 4 129,-8 6-129,-4 8 0,-1 4 0,-2 10 129,4 5-129,0 2-129,6 7-387,10 7-3999,-1-6-258,5 2-645,6-6-129</inkml:trace>
  <inkml:trace contextRef="#ctx0" brushRef="#br1" timeOffset="101885.8276">17910 8987 7353,'26'-26'5160,"-26"26"129,11 0-387,-12 8-3741,-1 20-258,-6 3-129,3 6-129,-3-3-129,3 2-129,2-9-129,3-8-129,11-14-129,4-7 0,9-18-129,2-13-129,6-6 129,0-8-258,3 6 129,-4 6 0,-4 12 129,-3 10-129,-7 13 258,-3 24 0,-7 11 129,-4 12 0,0-1-129,0 0 0,0-3-387,-5-13-4386,17-11-129,1-20-645,8-10-129</inkml:trace>
  <inkml:trace contextRef="#ctx0" brushRef="#br1" timeOffset="102363.8549">18692 8932 5289,'-10'0'5418,"-3"-11"-516,13 11-258,-7-18-2580,7 18-1677,-4-11-258,4 11 0,-17 1 0,0 12 0,-4 0 258,-4 9-129,-6 0 258,-3 8 0,3 1-129,1 1 129,4-2-258,7-1 129,8-1-387,7-8 129,11-8-129,11-12 0,11-6-129,4-20 129,7-13 0,1-12 0,3-17 0,-1-11 129,-1-10-129,-4-4 129,-4-6 0,-6 2-129,-5 10 0,-5 10 0,-5 20 0,-7 24-129,-6 33 129,0 7 0,-9 37-129,-4 26 129,-7 22 0,-4 15 129,-2 9-129,-1-5-258,7 0-645,-2-21-4128,12-13 129,2-24-516,14-20-645</inkml:trace>
  <inkml:trace contextRef="#ctx0" brushRef="#br1" timeOffset="102680.873">18954 8915 8643,'-13'-11'5547,"-3"10"-258,5 4-387,-7 4-3354,10 5-1032,0 4-387,2 7 129,0 1-258,3 3 0,2 1 0,-1-2 0,4-3 0,4-6 0,6-7 0,5-10-129,3-9 129,5-19-129,1-8-129,-1-6 0,-4-4 129,-5 0-129,-5 3 0,-11 9 0,0 13 0,-7 9 0,-4 16-645,-9 7-3741,9 14-258,-1 2-258,6 7-516</inkml:trace>
  <inkml:trace contextRef="#ctx0" brushRef="#br1" timeOffset="103027.8927">19143 8851 6837,'13'-7'5418,"-5"9"-258,-10 9-129,-2 13-3483,-6-6-645,6 13-129,-3 2-387,1 2 0,-2-1-258,6-3 0,0-7 0,0 0 129,2-9-129,0-15 129,0 0-129,9-25 0,2-7 129,0-8-258,7-8 129,3-8-258,4 3 0,3-2 0,4 11 0,-5 3-129,0 15 0,-7 5-258,2 21-2193,-13 1-2193,-3 15-258,-6 1-645,-3 3 0</inkml:trace>
  <inkml:trace contextRef="#ctx0" brushRef="#br1" timeOffset="103370.9123">19674 8930 6837,'2'-27'5418,"-2"27"-387,-5-12-129,-3 12-3096,-11 1-774,3-1-516,-8 0-129,0 2-129,-4 7 0,5 3-129,0 5 0,2 7-129,3 6 0,2 6 0,7 5 0,4 0-129,5-1 0,0-2-258,18 1-1032,1-16-3612,13-6 0,3-17-387,9-3-387</inkml:trace>
  <inkml:trace contextRef="#ctx0" brushRef="#br1" timeOffset="103741.9337">19878 9004 8514,'-7'0'5676,"-2"0"-387,9 0-387,-15 0-3870,15 0-258,0 0-129,-4 13-129,4-13-258,0 0-129,10 2 0,2-2-129,5-8 0,3-6 0,1-5 0,2-5-129,-1-2 129,-5-6-129,-3 0 129,-7 3-129,-7 0 129,-3 5 0,-10 10 0,-2 7 0,-2 7 0,-1 12 129,-2 16-129,2 9 0,2 8 129,1 5-129,7 7 0,3-2 0,0-1-258,5-15-387,16-8-4257,3-19-258,10-12-516,7-24-258</inkml:trace>
  <inkml:trace contextRef="#ctx0" brushRef="#br1" timeOffset="103972.9467">20526 8196 9933,'-27'32'5805,"10"-8"-516,0 15-129,3 6-4515,5 21-129,-8 8-129,1 13 0,-4 9-258,1 4-258,6-2-258,0-14-516,13-1-2322,-6-27-1806,6-21-516,0-35-258,9-5-258</inkml:trace>
  <inkml:trace contextRef="#ctx0" brushRef="#br1" timeOffset="104119.9554">20253 8576 8256,'-40'-58'5676,"28"57"-258,-1 1-387,23 12-3354,1 1-774,17 2-645,18 2-4773,4-5-645,14-5-258,15-7-903</inkml:trace>
  <inkml:trace contextRef="#ctx0" brushRef="#br1" timeOffset="104730.9901">21196 8815 8643,'-10'-21'5160,"9"5"-258,1 16-774,0-19-3225,0 19-258,8-6-258,-8 6 0,9 15-129,-5 9 129,-4 7-129,0 13 129,-2 6 0,0 4 0,-4-1-129,2-4 0,-2-11 0,3-11 0,3-27-129,0-12 0,6-32 129,4-14-258,5-17-129,3-12-387,7 2-387,-4-7-1032,14 22-3225,-6 8-258,5 22-129,-6 7-645</inkml:trace>
  <inkml:trace contextRef="#ctx0" brushRef="#br1" timeOffset="105117.0122">21575 8867 9933,'-3'23'5547,"0"-5"-516,3-18 129,11-7-4128,-3-8-516,6-3-258,6-2-129,-1-2-129,1 0-129,-1-2 0,-3 0-129,-4-5 258,-6 4-258,-6-1 0,-8 8 129,-9 11 0,-4 7 129,-4 7 0,-2 18 129,3 14-129,1 11 129,6 9 0,5 4-129,4 1 129,8 0-258,3-14-258,15-1-1290,4-22-3225,9-8-258,1-19-258,10-10-387</inkml:trace>
  <inkml:trace contextRef="#ctx0" brushRef="#br1" timeOffset="105558.0376">22058 8857 9417,'-13'-15'5676,"3"7"-516,-5-8 0,9 3-4257,-5 0-387,1 2-258,-6 0 0,-4 5-129,-4 7 0,-1 2-129,-3 14 129,-2 13-129,-1 8 129,1 9-129,2 5 129,10 3-129,6-4 0,7-4 0,8-12-129,11-15 129,8-16-129,8-13 0,8-20 129,0-11-129,0-10 0,-4 1 0,-3 3 129,-5 11 0,-7 18 0,-9 19 0,-9 27 0,-2 22 129,-14 24 0,-4 22 129,-9 14-129,-8 12 129,-4-1-129,-6-2 129,-3-14-258,0-13 129,1-19-258,6-30-645,13-24-4128,5-32-387,15-34-387,9-27-516</inkml:trace>
  <inkml:trace contextRef="#ctx0" brushRef="#br1" timeOffset="105802.0516">22329 8734 9417,'30'-7'5805,"-30"7"-387,2 34 0,-15-14-4257,4 14-387,-5-1-129,1 8-258,0-2-129,3-3-258,3-1-516,0-15-516,10-7-3999,-3-13-387,17-15-387,-13-19-129</inkml:trace>
  <inkml:trace contextRef="#ctx0" brushRef="#br1" timeOffset="105941.0595">22319 8477 8901,'-1'-45'5547,"1"45"-129,-4-19-387,4 19-3870,0-15-1419,0 15-4386,13 0-387,-3 0-387,6 5-645</inkml:trace>
  <inkml:trace contextRef="#ctx0" brushRef="#br1" timeOffset="106297.0799">22669 8804 10965,'-22'17'5676,"7"-17"-387,15 0-258,-16 0-4773,11 15 0,-4 6 0,-1 8-129,-2 0 129,-1 5 0,0 3-129,4-1 129,1-7-258,8-10 129,0-19 0,16 5-129,6-15 0,9-19-129,2-7 0,0-7-129,4-3 0,-8-1-129,-3 6 129,-11 7 0,-10 6 0,-8 6 129,-10 11 0,-9 9 0,-4 5-129,-5 4-1032,6 17-3741,0 1 0,9 7-645,-1-5-258</inkml:trace>
  <inkml:trace contextRef="#ctx0" brushRef="#br1" timeOffset="106665.1009">22937 8760 5160,'40'-13'5934,"-25"13"-516,-15 0-258,5 23-1677,-9-4-2580,-2 14-258,-7 3-129,1 10 0,-5 2-387,3 3 129,0-6-258,5-3 129,4-16-129,5-14 0,8-12-129,8-22 0,10-19 129,6-13-129,6-7 0,3-3 0,1 1-129,2 12 0,-4 13 258,-5 14 0,-10 16 258,-7 13-129,-10 24 0,-8 11 129,-4 13 0,-5 4-258,0 16-2838,-1-15-2451,9-6-258,1-14-516,15-12-516</inkml:trace>
  <inkml:trace contextRef="#ctx0" brushRef="#br1" timeOffset="107685.1593">23673 8676 3225,'2'-12'5160,"-2"12"-129,-4-22-1935,4 22-645,-8 0-258,8 11-258,-17-11-387,9 6-516,-12-4 0,4 10-387,-11-4 0,1 4-258,-2 6-258,5-1 0,3 8-258,10 2 258,10-3-387,3-2 258,17 0-129,9-5 129,3-2 0,5-3 0,-3-4 0,-6 0 0,-7 2 129,-5 4 0,-5 4-129,-8 8 129,-3 3 0,-10 7 0,-7 4-129,-2-2-129,-2 5-516,-9-12-4515,10-1-129,-8-14-516,7-6-516</inkml:trace>
  <inkml:trace contextRef="#ctx0" brushRef="#br1" timeOffset="108813.2238">17624 10135 8514,'-11'4'5676,"-6"6"-387,17-10-129,-13 2-3999,13-2-258,-1 20-258,1-1-258,1 10 0,1 19-129,-2 9-129,-1 13 129,0 9-129,-3 2-129,3-9 0,-2-9-387,3-11-1032,0-32-3612,8-16-129,-5-22-645,5-19-258</inkml:trace>
  <inkml:trace contextRef="#ctx0" brushRef="#br1" timeOffset="109093.2398">17386 10248 5547,'-25'-4'5805,"25"4"0,-13-7-387,13 7-1677,6-3-2838,11 0-129,4-10-129,14 0-258,5-8-129,11 3-129,4 7-258,3-5-129,3 16-645,-15-7-2322,4 22-2064,-20 7-129,-7 15-516,-16 0-129</inkml:trace>
  <inkml:trace contextRef="#ctx0" brushRef="#br1" timeOffset="109332.2535">17300 10897 11481,'-40'31'5805,"40"-31"-387,0 0-387,12 2-4257,18-2-258,9-4 0,4-5-258,10 2-129,2-1-516,2-2-645,4 6-3999,0-4-516,1-1-129,-3-5-774</inkml:trace>
  <inkml:trace contextRef="#ctx0" brushRef="#br1" timeOffset="109702.2746">18327 10181 6450,'5'-32'5547,"-5"32"0,0 0-516,9 0-2709,-9 0-1161,4 24-387,-3-4 0,3 5-129,-3 6-258,-1 14 0,0 6-129,-7 15-129,-3 5 0,0-2-129,-1 1-387,-1-8 0,7-6-645,-5-24-3612,10-13-645,0-19-258,8-29-387</inkml:trace>
  <inkml:trace contextRef="#ctx0" brushRef="#br1" timeOffset="109959.2893">18184 10231 8901,'-38'-21'5547,"26"7"-258,5-4-129,7 5-4257,9 3-129,13 4-129,5 0-258,12 3 0,5 0-129,10 3 0,2 3-129,1 4-258,-1 2-516,-12-6-3870,3 14-645,-15-4-258,-6 5-516</inkml:trace>
  <inkml:trace contextRef="#ctx0" brushRef="#br1" timeOffset="110200.3031">18193 10880 9417,'-99'38'5805,"61"-23"-387,2-13-129,15 6-3870,9-8-516,17 0-129,20-4-258,18-5-129,11-2-129,14-4-129,9 3-516,-2-12-4644,12 11-387,-10-3-258,-8 3-645</inkml:trace>
  <inkml:trace contextRef="#ctx0" brushRef="#br1" timeOffset="110917.3441">18893 10943 8901,'-18'28'5031,"18"-28"0,-13 6-1032,13-6-2967,0 0 0,5-19-258,5-13-258,6-6 0,0-18 129,3-5-129,-1-11-129,4-6 0,-4-8-258,2 0 0,0 4-129,-2 5 0,0 14 0,-2 12-129,-1 11 0,-4 10 129,0 14 0,-3 15-129,-8 1 258,14 24-129,-7 7 129,1 14 0,1 12 0,-2 11 0,3 16-129,1 3 129,1 1-129,-1-3 129,1-7-387,1-12-129,4-15-516,-10-22-4257,12-17 0,-10-16-516,1-15-387</inkml:trace>
  <inkml:trace contextRef="#ctx0" brushRef="#br1" timeOffset="111123.3559">19012 10594 11094,'-17'-36'5805,"16"25"-387,-1-2-129,8 3-4386,6 10-516,15 0-1161,11 0-4257,10-9-258,8-13-645,12-10-645</inkml:trace>
  <inkml:trace contextRef="#ctx0" brushRef="#br1" timeOffset="112420.4301">20161 10406 6837,'0'0'5160,"0"0"-129,0 0-387,0-11-2838,2 19-903,-2 4-129,2 12-258,0 3-129,1 10 129,1 3-258,0 7 129,-2-1-258,-4 1 129,2-8-129,-1-5 0,-6-7 0,2-12 0,5-15 129,-11-2-258,8-24 129,2-14 0,1-8 0,8-12 0,4-2-129,6-1-129,5 5-258,-1 6-129,7 20-903,-11 3-3612,6 21-258,-6 2-129,0 6-645</inkml:trace>
  <inkml:trace contextRef="#ctx0" brushRef="#br1" timeOffset="112832.4537">20405 10610 9804,'-6'11'5418,"6"-11"-258,0 0-129,-4-7-3999,8 7-387,6-2-258,8 1-129,6-1-129,1-1-129,6-1-129,0-4 0,-1-1-129,-1-4 0,-6-1 0,-10-5 129,-8-3-129,-6-2 129,-13 4 129,-7 3 0,-7 8 0,0 2 129,-2 7-129,5 11 129,5 11-129,5 7 0,8 5 0,5 5-129,2 0 129,8 2 0,5-3-387,1-13-774,6 4-3612,-2-11-258,6-5-258,0-11-516</inkml:trace>
  <inkml:trace contextRef="#ctx0" brushRef="#br1" timeOffset="113321.4816">20977 10465 9159,'-9'-25'5289,"9"25"-258,-13-22-387,13 22-4128,-11-12-258,11 12-129,-18 1 0,8-1 0,-8 1 0,-2 9 0,-4 0 129,-4 9 0,-2 3 0,-1 9 129,1 1-129,6 7 0,3-3 0,11 0-129,8-3-129,6-9 0,14-6-258,7-12 129,6-6 0,3-10-129,-2-8 129,-3-7-129,-5-3 258,-5 2-129,-7 1 258,-7 11-129,-5 14 258,0 0-129,-8 26 129,3 9-129,-1 12 0,-3 13 129,-2 12 0,0 3-258,-4-1 129,-1 0 0,-7-5 0,-3-5-129,-5-10 0,-3-10-129,0-18-516,-10-16-4257,10-9-258,-2-23-258,12-10-774</inkml:trace>
  <inkml:trace contextRef="#ctx0" brushRef="#br1" timeOffset="113612.4983">21282 10428 11094,'2'21'5547,"-4"-9"-258,2 15-774,-7-12-3870,4 13 0,-7-3-129,2 4-258,1 0-129,1-3-258,3 1-516,-3-15-1548,6 7-2967,0-19-129,0 0-387,5-13-516</inkml:trace>
  <inkml:trace contextRef="#ctx0" brushRef="#br1" timeOffset="113810.5096">21309 10243 10707,'0'0'5418,"0"0"-387,-11 5-387,11-5-5160,0 0-4257,0 17-129,6-9-516,-6-8-387</inkml:trace>
  <inkml:trace contextRef="#ctx0" brushRef="#br1" timeOffset="114167.53">21411 10558 8901,'15'41'5031,"-11"-29"-129,6 6-1548,-10-18-2451,10 18 0,-10-18 0,4 16 0,-4-16-258,0 19-129,0-19 0,5 17-129,-5-17-129,18 13-129,0-10 0,0-3 0,2 0-258,2-7 0,-2-6-129,-2-6 0,-3-2-129,-7-4 129,-8-3 0,-3-1 0,-9 5 129,-5 1 129,-3 7 0,0 6 129,-2 7 0,2 6 0,5 11 0,2 8-129,4 6-258,3-3-645,6 5-3999,0-6-129,10 0-387,-2-10-387</inkml:trace>
  <inkml:trace contextRef="#ctx0" brushRef="#br1" timeOffset="114517.5501">21726 10505 9159,'35'-29'5418,"-20"22"-258,-15 7 0,19-3-4128,-19 3-258,2 23-258,-3-5 0,-3 10 0,-7 0-258,1 3 0,2-1 0,-1-4-129,6-2-129,3-9 129,0-15-258,10 0 0,5-8-129,6-19 129,4-5-129,3-10 0,2 1 129,3 3 0,-6 5 129,1 9 0,-3 10 129,-4 14 0,-5 7 0,1 20 0,-5 6 0,0 5-387,7 9-4515,-4-12-258,10-6-645,1-12-387</inkml:trace>
  <inkml:trace contextRef="#ctx0" brushRef="#br1" timeOffset="116557.6667">16709 9403 6708,'-27'-29'5418,"16"18"-129,-8-9-258,4 5-3354,-5-9-516,5 3-516,0-4 0,3-1-258,0-5-129,-2 2 129,-6-4-129,-8 5-129,-5 2 0,-7-2 0,-11 4 0,-6 1 0,-8 1-129,-5-2 129,-2-1 0,3-5 0,0-4 0,-3 1 0,3-7-129,-3 2 0,-2-4-129,-2 2 129,-2 2-129,-3-3 129,1 1-129,0-2-129,2-2 258,2-4 0,5-3 0,2-2 0,3-3 0,0 1-129,-1 2 258,-3 3-258,-4 7 0,-5 6 258,-3 0-387,0 8 129,-1 0 0,4 1 0,2-2 0,6-2 0,3-3 129,7-1-129,4 4 129,-4-5-129,0 5 129,-3 3 0,0 4 0,-4 4 0,0 7 0,2 1-129,3-1 129,2 2 0,6-2-129,2-4 129,5-4 0,4 2 0,-1 0 0,4 3 0,0 3 0,0 6 0,0 5 0,-1 3 0,5 5 0,1 4 0,5 3-129,4-5 129,2-1 0,6-6 0,4 0 0,4 0 0,1-3 0,10 3 0,-15-10 129,15 10-129,-11-8 0,11 8 0,0 0 0,0 0-129,0 0 129,2-13 0,11 4 0,3-8 0,4-4 129,7-4-129,4-4-129,4-4 258,0-2-258,5-2 258,1-2-258,4 1 129,2-1-129,1 3 129,-1 2 129,1 2-387,-4 4 387,-5 1-258,-7 11 129,-8 6-129,-12 7 129,-12 3 0,0 0 0,-13 15 0,-7 1-129,-1 2 129,-3 5 0,-1 4 0,0 0-129,1 2 258,-2-3-258,-3 1 129,1-1 0,-5-2 0,-1 1 0,-6-6 0,0 0 0,0-1-129,4-1 258,5-2-129,3-1 0,8 0 0,4-2 0,8-2 0,8-10 0,0 12 0,0-12 129,7 20-129,0-8 0,0 5 129,0 4-129,-1 8 129,1 6-129,-1 2 0,1 2 129,6 3-129,4 2-258,4-10-2064,16 5-2709,0-10-774,11-2-129,3-2-645</inkml:trace>
  <inkml:trace contextRef="#ctx0" brushRef="#br1" timeOffset="118816.7959">16259 9719 4128,'0'12'5289,"-7"7"-387,-1-9-129,1 7-3096,-9-5-774,6 5 0,-5-4-516,-2 6 0,-4-5-129,-2 7-129,-6-1 129,-2 1-129,-10 4 0,-1 4 0,-9 0 129,-4 6-129,-4 5 0,-3 2-129,-4 1 258,0 2-129,-2-1-129,0 2 129,-5-3 0,3 3-129,-6 0 129,-5-5 0,-3 4-258,-5 2 258,-1 4-129,-2 0 129,-2 1-129,0 2 129,0 0-258,3 1 129,2-2 129,1 0-129,-1-6 129,-1 3-129,-2-4 129,-3 1-258,0 3 258,-5 2 0,1 0-129,-2 2 0,-3 7 0,4-3 0,4 0 0,4-1 129,3-5-129,4-4 129,3-4 0,1-2 0,3-5 0,-1 0 0,3-3 0,-1 1 0,2 0-129,6-1 0,4-5 0,6 3 129,7-6-258,7-3 258,5 0-129,5-7 0,4-3 0,2 3 0,0 0 0,1 4 129,-3 3-129,0 6 0,-1 2 0,1 5 0,0 3 0,2-3 0,-1-2-129,3-5 258,3-6-258,2-4 258,0-5-129,1-2 0,0-2 0,1 0 0,-3 0 0,0 4 0,1 0 0,-2-1 0,1 0 129,3-1-258,3-5 258,-1-1-129,6-4 0,2-2 0,1 0 0,-1-4 0,1 3 0,-3 1 0,-2 0 0,1 6 0,-2 2 0,-1 3 0,2-5 0,2 2 0,2-3 0,1-2 129,9-3-129,-8 0 0,8 0 0,0 0 129,0 0-129,-11-11 0,11 11-129,-11 2 129,11-2 0,-13 11 0,13-11 0,-12 12 0,12-12 0,0 0 0,-11 6 0,11-6 0,0 0 0,0 0 0,0 0 0,0 0 0,0 0 0,0 0 0,0 0-129,0 0 129,4 11 0,-4-11 0,0 0 0,10 12 0,-10-12 0,13 7 0,-4-4 0,1 1 0,1 4 0,4-2 0,-1 5 0,2 3 0,1 1 0,2-2 129,-2-1-129,-3-1 0,0-4 0,-4 3 0,-10-10 0,11 7 129,-11-7-258,-5 2 129,-4-1 0,-1 1 0,-1 1-129,-1-1 129,0-2 0,-2 0 0,1 0 0,2-7 0,1-3 0,-2 0 0,-1-3 0,-1 1 0,1 1 0,1 1 0,0 1 0,2 2 0,10 7 0,-11-10-129,11 10 129,-6-15 0,6 3 129,0-1-129,0-4 0,2 1 0,2 2 0,-4-1 0,0 15-387,2-17-3741,-2 17-774,0-12-645,0-5-516</inkml:trace>
  <inkml:trace contextRef="#ctx0" brushRef="#br1" timeOffset="152412.7175">12153 10672 903,'-8'3'5031,"-3"6"258,11-9-387,-11 2-1806,11-2-1419,0 0-516,0 0-516,0-9-258,0 9 0,8-22 0,-2 10 0,-2-2 129,2 3-258,-1-5 129,3 2-129,3-4 0,5-5-129,6-9 0,5-5 0,6-9-129,4-5-129,5-4 129,0 0-129,2-1 129,-5 6-129,-1 4 0,-6 5 129,-3 8-129,-4 2-129,1 2-129,-7 0-258,8 14-903,-10-13-3483,7 10-387,-5 1-129,-2 8-387</inkml:trace>
  <inkml:trace contextRef="#ctx0" brushRef="#br1" timeOffset="153088.7562">12140 10689 3483,'8'-5'5160,"-8"5"0,-10 5-516,10 6-2709,-10-11-1032,10 0-258,0 0-387,0 0 0,0 0 0,0 0 0,0 0 129,8 0 0,-8 0 0,0 0 258,0 0-129,1 18 0,-1-18-129,1 12-129,-1-12 0,17 0-129,-1 0 0,5-7 0,6-1 0,4 1-129,2 0 0,4 5 129,1 2-258,1 0 258,-1 0-129,4 4 0,2-2 0,3-2 129,2-4-129,7-10 129,-2-1-129,0-3 0,-4 2-258,-9-3-129,-2 14-516,-20-3-4257,-2 11 0,-17-3-516,0 20-387</inkml:trace>
  <inkml:trace contextRef="#ctx0" brushRef="#br1" timeOffset="153779.7957">12052 10853 4386,'0'0'5160,"0"0"-516,11 0-1548,-11 0-774,0 0-903,3-10-774,-3 10-129,0 0-129,0 0-129,0 0 129,0 0 0,0 0 0,0 0 258,0 0-129,0 0-129,0 0 129,0 0-129,0 0-129,-4 8 0,-3 9-129,-3 7 0,-5 10 129,-2 7-258,-4 7 258,-4 6-258,-1 3 129,2 4 0,0-1-129,3 2 0,3-10-129,2-5-129,6-4-516,-4-19-3096,10 1-1290,4-25-516,0 0-387</inkml:trace>
  <inkml:trace contextRef="#ctx0" brushRef="#br1" timeOffset="154208.8203">12121 10769 1548,'-1'11'5160,"1"-11"-129,-7 13-129,-2-13-2838,9 0-516,0 0-258,-9 9-258,-2-8-387,3 3-129,-8 0 0,-3 7 129,-9-2-258,-3 8 0,-8 3 0,-3 5 0,-5 0 0,-4 8-129,1 0 0,2 1-258,2-5 258,3-3-387,10-2-129,2-11-774,14 2-3999,3-14-129,14-1-645,-12-1-258</inkml:trace>
  <inkml:trace contextRef="#ctx0" brushRef="#br1" timeOffset="154792.8535">12062 10746 4128,'0'13'5289,"0"-13"-129,0 0-258,1 15-3096,-1-15-516,0 0-516,0 0-129,0 0 0,-11-14-258,4 7 0,-9-5 0,-3-4-258,-8-4 258,-1-2-258,-6-4 0,-2-5 0,-1-6 0,2-1 0,-2-3 0,5-1-129,-2-8-129,3 1 129,0-2-129,-3 3 129,-6 3-129,0 1 0,-1 2-129,3 4 0,5 9 0,5 2-387,16 18-2322,5-4-2193,7 13-387,12-5-387</inkml:trace>
  <inkml:trace contextRef="#ctx0" brushRef="#br1" timeOffset="155408.8889">12089 10788 3096,'-3'11'4386,"-7"-5"-1161,10-6-903,0 0-258,0 0-258,-10-15-129,10 5-258,-4-19 0,4 6-258,-9-16-129,4 2-387,-8-11 0,0-3-258,-4-7-258,-2-9 0,-2-7-129,1-15 0,-1-7 0,1-6-129,5 0 129,0 8-129,4 8 0,0 15-387,7 24-4515,-10 17-129,1 26-387,-3 7-387</inkml:trace>
  <inkml:trace contextRef="#ctx0" brushRef="#br1" timeOffset="156692.9624">12332 10575 2967,'-18'7'5289,"9"-4"-129,9-3-387,-15 0-2322,15 0-1161,0 0-516,0 0-387,0 5-129,0-5-258,9 4 129,-1-4 0,2-6-129,3-7 129,3-9-129,4-7 129,0-5-129,4-2 0,0 0 129,-3 4-129,-3 3 129,-4 9-129,-14 20 0,10-11 0,-10 11 0,-12 22 129,-2 2-129,-6 7 0,0 3 0,3 2 129,-2 1-129,4-4 258,6-5-258,7-5 0,2-23 0,10 8 0,7-18 129,4-17-258,8-7 258,2-7-129,1 0 0,1-2-129,-7 9-129,-4 4 258,-2 6-129,-6 11 129,-6 8 0,-8 5 0,0 7 129,-4 9-129,-7 4 387,-1 4-258,-1 0 129,0 3-129,3-4-129,7-3 129,3-20-129,10 11 0,11-15-129,5-13 0,6-9-129,2-4 129,3-7-258,-1 2 258,-6 2 0,-5 11 129,-6 8-129,-8 11 129,-11 3 258,1 19-129,-2 10 129,-9 7-129,1 0 0,2 1 0,3-8 0,4-5 0,10-9-129,5-10 0,5-5 0,5-15-129,1-7 258,2-4-129,-4-1 0,-3 5 0,-4 2 0,-9 11-129,-8 9-129,0 0-4386,0 20-258,-5-3-516,2-3-387</inkml:trace>
  <inkml:trace contextRef="#ctx0" brushRef="#br1" timeOffset="157640.0165">11889 10611 2967,'-3'15'4773,"9"-12"0,2-7 0,6-4-3483,-10-15-129,5 9-387,-9-8 0,0 7 0,-6-6-129,-1 6-129,-7-3 0,3-2-129,-4-5-129,5-4 0,0-7-258,4 0 0,0 0 0,2 1 0,0 6-258,-1 8 258,5 21-129,-14-8 129,4 16 129,0 9 129,1 9-129,2-4-129,3 3 129,0 0 0,4-8 0,2-4-129,-2-13 0,14 5 0,-14-5-129,10-18 129,-7-8-129,-3-5 129,-2-6 0,-3-1 0,-5-3 0,3-1 0,-1 2 129,2 1 0,3-1-129,3 5 129,0 1-129,2 0 0,3 1 0,-2 3 0,-2 2 0,-1 5 0,-5 10-129,-8 7 129,-2 6 0,-5 1 0,0 15-129,-1 1 129,0 5-129,4 2 129,4 1 0,2-4-129,5 0 129,2-3 0,0-5 0,4-13 0,-8 18 0,8-18 0,-19 7 0,9-7 0,1 2-516,-2-2-4128,11 0-387,0 0-516,17-9-387</inkml:trace>
  <inkml:trace contextRef="#ctx0" brushRef="#br1" timeOffset="158460.0633">11658 11257 2580,'-24'12'5160,"12"4"0,0 0-387,2 5-1935,-1-8-1806,8 6-387,0-6-258,3-1 0,0-12-129,7 8-129,2-8 0,2-8 0,0-9 0,2-6 0,-2-5 129,5-3 0,-1-3 129,1 5-258,-4 1 129,0 8 0,-3 7-129,1 8 0,-10 5-129,7 9 129,-7 7-129,-2 1 0,-3 0 0,-1 2 0,-2-5 0,8-14 0,-7 14 0,7-14-129,0-5 129,8-12 0,5-4-129,7-11 129,0-4-129,3 0 129,0-1 0,0 5 129,-4 4-258,-1 4 387,-6 4-258,-1 11 129,-11 9 0,13-8 0,-13 8-129,0 0 129,0 20-129,-3 0 0,-4 0 129,0 1-129,2 0 0,3-5-516,13-3-4257,-1-13-387,13-18-258,2-8-387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4T20:17:57.94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20161 9507 774,'0'0'3870,"0"0"0,0 0-2322,-7 7-129,7-7 129,0 0-129,0 0-258,-13 6-129,13-6-258,-9 11 0,9-11 0,-10 18-387,8-5 0,-5 2 0,3 4 0,0 0-129,1 6-129,-1-2 129,2 5-129,-1 0 129,0 3 129,0-4-258,2 2 0,-1 0 0,2-3-129,0-3 129,0-1-129,-2-4 0,4-1 0,2-4 0,0 0-129,-4-13-129,4 14-903,-4-14-3096,13 15-645,-13-15-129,0 0-516</inkml:trace>
  <inkml:trace contextRef="#ctx0" brushRef="#br0" timeOffset="922.7064">19922 9524 1,'0'0'1805,"-2"-11"-128,2 11-258,0 0 0,0 0 0,0 0-129,0 0-258,0 0 0,-10-5-129,10 5-387,0 0 258,-4 11-129,4-11-129,-1 18 129,0-7-129,1 7 129,-1-2 0,1 10-129,0-1 0,4 6 129,-2 2-258,2 3 0,-2 0-129,1 0 0,-1-4-129,1-1 0,-2-4 0,1-3 0,0-8-129,-2-1 129,0-15-129,1 17 129,-1-17-129,0 0-129,0 0-387,0 0-3225,0 0-645,0 0-516,7-18-258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4T20:19:04.5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10617 9388 1677,'0'0'1419,"0"0"-129,0 0-516,0 0 0,-8 13-258,8-13 0,0 0 0,-10 16 129,10-16-258,-9 12 258,9-12 0,-11 12 0,11-12 0,-18 15-258,18-15 129,-19 20-129,8-9 0,-2 2-258,4 0 129,-4 1-258,0-1 129,0 0 0,0-2 258,-1 0-258,-1-3 129,4 1 0,-5-1 0,4 3-129,-2 1 258,0 5-258,-1 1 0,1 4-129,-3 4 0,1 3 129,-2-2-129,2 0 129,-2-1-129,2-2 129,-2-5-129,2-1 0,1-2 129,-3-2-129,1 1 0,-2-1 0,0 0 129,0 2-129,0 1 0,2 1 129,-2-1-129,6-1 258,-1-1-258,3-2 0,2-2 129,9-11-129,-20 18 0,20-18 0,-18 14 129,7-8-129,0 1 0,-2 3 0,1 3 129,1 1-129,-5 3 0,5 2 0,-2 1 129,2 0 0,2-2 0,0-1-129,-1-5 129,3 3-129,7-15 129,-14 16 0,14-16-129,-14 13 0,14-13 0,-18 14 0,18-14 0,-20 18 129,9-7-258,0 0 258,-1 0-129,4 2 0,-1-1 0,2-1 0,-1 0-129,0 1 258,1-2-129,7-10 0,-15 19 0,15-19 0,-14 18 0,6-7 0,-2 0 0,10-11-129,-18 23 258,8-10-129,-1 2-129,1-1 258,2 1-258,-3-1 258,3 0-129,0 0 0,-1-3 0,2 0 0,7-11 0,-16 17 0,16-17 0,-14 18 0,14-18 0,-13 17 0,13-17 0,-14 20 0,14-20 0,-14 21 0,14-21 0,-16 18 0,16-18 129,-11 12-129,11-12 0,0 0 0,-9 11 0,9-11-129,0 0 129,0 0 0,-16 17 0,16-17 0,-13 16 0,3-5 0,10-11 0,-21 20 0,21-20 0,-20 20 0,20-20 129,-17 16-129,17-16 0,-12 11 0,12-11 0,0 0 0,-12 11 0,12-11 0,0 0 0,0 0 0,0 0 0,0 0 0,0 0 0,0 0 0,0 0 0,0 0 0,0 0 0,0 0-129,0 0 258,0 0-129,8 0 0,-8 0 0,0 0 0,12-3 0,-12 3 0,0 0 0,11 0 0,-11 0 0,11 4 0,-11-4 0,19 6 0,-7-4 0,3 0 0,0-1 0,1 2 0,1 0 0,-1-1 0,0 1 0,-1 2 0,1-1 0,0 2 129,-2-1-129,1 0 0,-1-2 0,2 1 0,1-2 0,-1-2 0,0 0 0,0 0 0,-2 2 0,0-1 0,0 3 0,1 1 129,2 1-129,2 4 258,-4-4-258,4 6 129,1-7-129,-2 4 129,2-3-129,-1 0 0,-2-2 129,1-1-129,-1 6-129,0-4 129,-1 4-129,0-1 129,1 3 0,-1-3-129,-3 4 129,2-5 0,-2 0 0,-2-1 0,1-2 0,1-1 129,0-2-129,0 1 0,2-1 0,0 1 0,0 0 0,1 2 0,1 1 0,0 3-129,1-3 258,-2 2-129,3-1 0,0-3 0,1 1 0,2-3 129,0-1-129,0 0 0,2 0 129,-2 0-129,2 0 0,-3 0 0,-1 3 0,0 2 0,-1 1 0,1-2 0,-1 0 0,2-3 0,0 0 129,1-1-129,2 0 0,-1 0 129,0 0-129,0 0 0,-3 0 0,1 1 0,-5 5 0,2 1 0,-5-1 0,2-1 0,-1 2 0,1-3 129,2-2-129,-1-1 129,1 1-129,1-2 0,2 2 0,-3-1 129,1 2-129,1 0 0,-1 2 0,-1 1 0,0 0 0,-1 0 0,1 1 0,-2 2 0,2-3 129,-1-1-129,-1 0 0,3-2 129,-1 0-129,1-2 0,-1 0 0,1 1 0,0 0 0,1 3 0,-2-1 0,3 5 129,-3 1-129,0 2 0,-2 0 0,2-1 129,-1 0-129,-2-1 0,5-4 0,-4-1 129,2-3-129,2-1 0,-3 0 0,3 2 0,-1 1 0,-1 2 0,-2 4 0,1-1 0,-1 5 0,-1-1 0,0-1 0,-1-1 0,3-1 0,-1-2 0,1-1 129,-2-2-129,1 0 0,0-2 0,-1 0 0,2-1 0,-3 2 0,-1-2 0,1 2 0,-1 0 0,0-2 0,0 2 0,2-3 0,-1 2 0,3-3 0,-3 0 129,2 0-129,-3-1 0,0-1 0,-1-1 0,-11 3 0,19 0 0,-19 0 0,15 3 0,-15-3 0,13 11 0,-13-11 0,14 10 0,-14-10 0,18 8 0,-18-8 0,20 4 0,-9-2 0,0-1 0,-11-1 0,18 8 0,-18-8 0,16 9 0,-16-9 0,14 11 0,-14-11 0,19 11 129,-19-11-129,22 10 0,-9-6 0,3-1 0,-3 0 0,-2-1 0,-11-2 0,19 0 0,-19 0 0,0 0 0,14 0 0,-14 0 129,0 0-129,0 0 0,11-7 0,-11 7 0,11-13-129,-11 13 129,20-25 0,-6 11 0,0-4 0,1-3 0,-1-1 0,0-5 0,2 1 0,-2-3 129,1-3-258,2-1 258,2 2-129,-2-4 0,4 4 0,3 1 0,-4-2 0,5 6 0,-1-1 0,0 1 0,-3 3 0,0 3 0,-1-4 0,-5 0 0,0 4 0,-4-2-129,0 1 129,-2 0-129,0 2 129,-2 0-129,0 3 129,1 2 0,0 0 0,0-1 0,1 2 0,-1 1 0,2-2 0,-1 1 0,1-2 0,-3 0 0,1-5 0,-1 2 0,1 1 0,-2-2 0,3-2 0,-2 2 129,4-1-129,-2 3 0,2 3 0,3-1 0,0 0 0,0 0 129,-1 1-129,0 1 0,-3-2 0,0 0 0,2-2 0,-7-2 0,3 4 129,-1-2-129,1 2 0,0 1 0,0 0 0,1 2 0,0 0 0,1 1 0,0 0 0,0 0 0,0-1 0,-2-1 0,2-1 0,-1 0 0,0-1 129,2 1-258,-4-1 129,1 2-129,-1-2 129,2 2-129,-2 0 129,0 0-129,2 1 129,-9 12 0,17-19 0,-7 8 0,-10 11 0,17-21 0,-17 21 0,14-20 0,-14 20 0,16-21 0,-9 10 0,-7 11 0,7-18 0,-7 18 0,3-14 0,-3 14 0,0 0 0,4-12 0,-4 12 0,0 0 0,7-14 0,-7 14 0,13-15 0,-13 15 0,18-17 0,-18 17 0,17-13 0,-17 13 0,6-11 0,-6 11 129,0 0-129,-8-6 0,8 6 0,-19-1 129,19 1-129,-14 0 0,14 0 129,-11-1-129,11 1 0,0 0 0,0 0 0,0 0 0,0 0 0,-14-8 0,14 8 0,0 0 0,-15-3 0,15 3 0,-14 0 0,14 0 129,-12-2-129,12 2 0,-16-1 0,16 1 0,-18-3 0,5-1 0,1 1 0,-4-1 0,-2 1 0,-2 0 0,-2 1 0,1-1 0,0-1 0,-1 0 0,-1-1 0,2 1 0,0-3 0,2 0 0,0-1 0,1 1 0,-2 1 0,-1 2 0,-1 2 0,4-1 0,-4 1 0,0 2 0,3 0 0,-2 0 0,1 0 129,3 0-129,-4-2 0,2-5 0,-2 1 0,-2-1 0,-1 0 0,-1 3 0,0 0 0,0 3 129,0 0-129,0 1 0,4 1 0,2 1 0,3-2 0,-2 2 0,2-2 0,2-2 0,-1-3 0,1-2 0,-4 1 0,2-1 0,-2 1 0,-1 0 0,0 0 0,2-1 0,0 2 0,0-1 0,2 1-129,-4-1 129,5-1 0,-3 0 0,3-1 0,-1 0 0,-3 3 0,2 0 0,-1 1 0,2 0 0,1-1 0,-1 2 0,1 0 0,-3-2 0,3 2 0,-3-1 0,0 0 0,0 0 0,-1-1 0,-1 0 0,-1 0 0,-1 0 0,1-1 0,1 0 0,-2-1 0,1 0 0,-2 0 0,4 2 0,-3-2 0,0 1 0,-2 1 0,-3 0 0,1 0 0,0-1 0,-1 1 0,-2-1 0,4 3 0,-3-2 0,2 1-129,2 1 129,-2-1 0,4 2 129,1-2-258,0 4 129,3-3 0,-1 1 0,3 0 0,1-1 0,0 0 0,0-1 0,2 0 129,0 0-258,-2 0 129,2-2-129,1-1 258,0-2-258,0 0 129,-1 2 0,-1 4-129,-1-1 129,-1 0 0,2 4 0,-3 0 0,3 0 0,-1 3 0,2-2 0,0-1 0,1 0 0,-1-5 0,0-2 129,-1-1-258,-2-1 129,5 2-129,-3-1 129,-1 6 0,2-3 0,-2 2-129,3 3 129,11 0 0,-20 2 0,10-2 0,10 0 0,-17-3 0,17 3 0,-16-4 0,16 4 0,-18-9 0,18 9 0,-18-9 0,18 9 0,-18-9 0,18 9 0,-14-5 0,14 5 0,-12-4 0,12 4 0,0 0 129,0 0-129,-13-7-129,13 7 129,0 0 0,-13-6 0,13 6 0,-13-10 0,13 10 0,-15-11 0,15 11 0,-17-11 0,17 11 0,-13-3 0,13 3 0,0 0 0,-16 0-129,16 0 129,0 0 0,0 0-129,0 0 0,0 0-387,-10-1-387,10 1-2709,0 0-1419,-6-15-387</inkml:trace>
  <inkml:trace contextRef="#ctx0" brushRef="#br0" timeOffset="2854.572">10427 9815 1,'0'0'1418,"13"-5"-257,-13 5 129,18-10-129,2 4-129,-2-7 258,13 2-258,-1-10-129,10 3-258,1-9-129,7 4-129,1 0-129,1-1 0,-1 1-258,0 5 129,-4 2 129,-2 4-129,-5 2 0,-6 4 0,-6 1 0,-3 4 0,-8 0 258,-3 1-258,-12 0 129,5 11-258,-5 0 129,-11 3 0,-4 4-129,-6 3 0,-5 3 129,-4 0-258,0 1 258,-4 0-129,1 1 0,-1-2 0,0 1 0,1-1 0,-3-1 0,3 2 0,-6 2 0,0-1 0,-7 2 0,0 1 0,-6 1 0,-1 3 258,-5 1-258,-5 5 0,1-2 129,1 3 0,1-2 0,4-1 0,3 0 0,6-2-129,6-5 129,6-3 0,6-2-129,5-5 0,7-3 0,1-4 129,6-2-129,10-11 0,0 0 0,-10 12 0,10-12 258,0 0-258,13-8 0,1 1 0,6-3 0,5-2 0,5-3 129,8-1-129,5-4 0,7 0 129,4-2-129,4 1 0,5-3-129,2-1 129,1-2-129,5 0 129,-1 1-258,3 2 258,2 1 0,0-2 0,-1 5 0,-3 1 0,1 5 258,-3 0-258,-3 4 0,-4-2 0,-4 3 0,-4-1 0,-5 3 129,-5-3-258,-5 4 129,0-1 0,-10 1 0,-5 1 0,-4 1 0,-7 3 0,-13 1 0,0 0 0,0 10 0,-6 2 129,-12 5-129,-4 2 0,-5 7 0,-4-1 0,-3 4 129,-1 6 0,-6-3-129,0 6 0,-5 0 129,-4 5-129,-7-2 129,-4 8-129,-1-4 0,-6 4 129,0 0-129,0-4 129,0 0-129,6-4 129,1-3 0,10-4 129,5-5-129,6-3 0,8-7-129,5 1 129,3-5-129,9-3 0,3-2 0,12-10 0,-12 11 0,12-11 0,0 0 0,0 0 0,0 0 0,0 0 129,0 0-129,12 0 129,-12 0-129,18-7 129,-5-1 0,5-1 0,6-4-129,6-5 0,7 0 129,4-4-129,8-4 129,4-1-129,6-5 0,7 1 0,0-2 0,4-1 0,2 3 129,3-4-129,2 3 129,-1 0-129,1 3 129,4 0-129,1 2 258,2 2-258,0-1 0,3 5 0,-1 0-258,-3-1 516,-3 4-516,-5-2 258,-3 2 0,-6-1 0,-6 3 0,-1 0 0,-6 3 0,-6 4 0,-4 2 0,-9 5 0,-8 5 0,-12 6 0,-10 7 0,-7 5 258,-18 4-129,-6 3-129,-9 2 129,-3 4-129,-8 0 129,3 6 0,-7 0 0,1 4-129,-4 2-129,-4 4 258,-4 1-258,-7 4 129,-3-1 0,1-2 0,0-3 0,1-3 0,5-2 129,8-1-129,7-8 129,10-1-258,4-5 258,8-3-129,6-4 129,2-1-258,8-7 129,-2-4 0,14-10 0,-14 12 0,14-12 0,0 0 0,0 0 0,10-4 0,-10 4 0,26-20 129,-10 6-129,8-6 129,3-5-258,4 0 258,6-3-258,5-5 129,9 1-129,5-3 129,5 0-129,3 0 0,3-1 129,2-4 0,1 2 129,2-2-129,-1 0 0,-2-2 0,0 1 129,0 2-258,-2 4 258,-2 1-129,-5 5 0,-5 2 0,-4 6 0,-6 4 0,-6 5 0,-7 4 0,-10 5 0,-5 3 0,-17 0 0,6 21 0,-11-1 0,-14 4 0,-6 5 0,-7 5 0,-6 2 0,-3 5 0,0 5-129,-4 2 258,2 1-258,1 3 129,1-4 0,2 2 0,0 0 129,1 0-129,0-5 129,0-3-258,1-3 258,3-3-129,-1-3 129,5-3-129,7-6 0,0-7 0,8-2 0,7-4 0,8-11 0,0 14 0,0-14-129,10 1 129,3-1 0,0 0 0,3-4 0,-1-1 0,-1-1-129,0-2 0,4 2-387,-4-6-2580,3 0-1548,8 1-387,-7-9-129</inkml:trace>
  <inkml:trace contextRef="#ctx0" brushRef="#br0" timeOffset="6335.8305">13510 7206 258,'0'0'903,"0"0"129,0 0-258,-2-13-129,2 13 129,0 0 0,9-15 0,-9 15 129,16-19-258,-5 2 0,-2-3-129,4-3 129,-4-5 0,5 2-387,-1-6 258,4 4-258,-2-2 129,5 4 0,-4-3 0,7 5-258,-5-2 129,1 3 129,-5-3 0,4 0 129,-9 0 0,5 1-129,-7 0 258,3 3-258,-3-1 0,3 6 129,-1-1-258,1 3-129,-2 3 0,-8 12 0,19-18-129,-19 18 0,15-16 129,-15 16-129,17-16 0,-17 16 129,15-20-129,-6 8 129,3-4 0,0 0 0,1-1-258,1 1 129,-3 0 0,3 3 0,-1-3-129,-1 4 129,3 0-129,-4 0 129,4 0 129,0 1-129,0-1 0,0-3 0,1 3 129,-2-2-129,-1-1 129,-1-1-258,1-1 258,0 2-129,-2 0 0,0 1 0,1 1 0,1 2 0,-1 0 0,0 2 0,1-1 129,-2 0-129,1 0 0,-2 2 0,-1-3 0,-9 11 129,15-23-129,-15 23 0,13-19 0,-13 19 258,7-18-258,-7 18 0,8-15 0,-8 15 0,6-14 129,-6 14-129,8-15 0,-8 15 0,8-15 0,-8 15 0,10-14 0,-10 14 0,6-11 0,-6 11 129,0 0-129,0 0 0,0 0 0,0 0 0,0 0 0,0 0 0,0 0 0,0 0 0,0 0 0,0 16-129,0 0 129,0 5 0,0 2 0,-2 2 0,2 3 0,0 4 0,0-2 0,0 3 0,0 0 0,3 0 0,-1-3 0,-1 2 0,-1-1 129,1-1-129,-1 0 258,2-1-387,-1 0 258,0-3-129,1 5 129,1-2-129,0-1 0,0 2 0,-1 1-129,0 0 129,-2 0 0,0 3 0,-3-5 0,-2-1 0,2-1 0,-2 1 0,2-4 0,2-3 0,1-1 0,0-1 0,0-1 0,0 0 129,0 3-258,0 2 258,-2 3-129,0-3 129,-2 1-129,-2 0 129,3 2 0,-1-2-129,1-6 129,0 0-258,1-2 387,0 2-387,-1 0 387,1 0-387,-1 1 129,1 2 0,-1 2 0,1-3 0,-1 1 0,2 0 0,0 2 0,1-2 0,0-1 0,-2-2 0,2-1 0,-1 2 0,1-1 0,-1 0 0,-1-3 0,1 2 0,-1-2 0,1 1 0,1 1 0,-1 0 129,1-3-258,0 1 129,-1-2 0,1 1 129,0-2-129,-1 1 0,0-1 0,-1 3 0,0-1 0,1 1 0,0 5 0,1-1 129,0 0-129,-2 2 129,2-3-129,4 1 129,0-4-129,-1 2 129,1-3 0,-2-1-258,0 0 387,-2 1-387,0-1 258,0 2-258,0 0 258,0 0-387,0 2 258,-1-2 129,-1 2-129,-1-2 0,1 2 0,-1 0 0,-2 1 0,0 0 0,-2-3 0,2 0 0,-2 1 0,1-3 0,0 3-129,0-2 129,0-2 0,0 2 0,1-2 0,0 1 0,-1-2 0,6-11 0,-5 18 0,5-18 0,-4 15 0,4-15 0,-2 14 0,2-14 0,-4 14 0,4-14 0,-4 16 0,4-16 0,-5 13 0,5-13 0,0 0 0,-5 14 0,5-14 0,0 0 0,0 0 0,0 16 0,0-16-129,0 0 129,5 13 0,-5-13 0,0 0 0,0 0 0,5 13 0,-5-13 0,0 0 0,0 0 0,0 0-129,0 0 129,0 0-129,0 0-129,11 6-258,-11-6-903,14-7-3096,-14 7-387,20-21-258</inkml:trace>
  <inkml:trace contextRef="#ctx0" brushRef="#br0" timeOffset="7200.398">14386 8373 774,'-9'15'1032,"-3"-3"129,12-12 129,-16 13 0,16-13 129,-19 15-129,12-5 0,-6-5 0,5 8-387,-5-8-258,6 6 0,7-11-129,-18 18-129,18-18-129,-13 20-129,6-9-129,-1 1 0,-3 0 129,2 1 0,-5 0 0,1 0 258,-2 2-129,-2 1 258,-4 0-129,5 0 258,-4-1-258,5 2 129,-4-3-258,6 2-258,-2-3 387,4 1-645,-1-2 258,2 1-129,-2-2 129,2 0-129,10-11 129,-19 21 129,19-21-129,-17 14 0,17-14 0,-11 13 129,11-13-129,0 0 0,-16 14 0,16-14 0,-8 13 0,8-13 0,-12 16 0,12-16 0,-11 14 258,11-14-258,-11 12 0,11-12 0,0 0 0,-9 11 0,9-11 0,0 0-387,0 0-774,0 0-3354,9 3-258,-9-3-258</inkml:trace>
  <inkml:trace contextRef="#ctx0" brushRef="#br0" timeOffset="7826.085">13815 9084 903,'0'0'1032,"0"0"-258,11-12-258,-11 12-129,0 0 0,0 0-129,0 0-129,0 0 129,0 0-129,-8 9-129,8-9 0,-14 16-387,14-16 0,-16 18-645,16-18-1290</inkml:trace>
  <inkml:trace contextRef="#ctx0" brushRef="#br0" timeOffset="8070.9625">13667 9257 258,'0'0'645,"-1"7"-645,1-7-258,0 0-258,0 0 388</inkml:trace>
  <inkml:trace contextRef="#ctx0" brushRef="#br0" timeOffset="8336.8295">13553 9394 903,'-11'19'2967,"11"-19"-2967,-2 11-1419,2-11-1031</inkml:trace>
  <inkml:trace contextRef="#ctx0" brushRef="#br0" timeOffset="10382.806">13367 9704 258,'-14'8'645,"14"-8"-129,0 0 0,0 0 129,0-10 258,0 10-129,0-17 258,0 17 129,8-23 0,-8 23-258,11-22-129,-11 22-129,13-21-129,-13 21-129,14-22-129,-4 11 0,-3 0-129,0-2 129,0 0 0,0 1-129,-4-3 0,2 1 387,-4-2-258,2 0 0,-3 0 258,1 3-258,-1-4 0,0 4 0,0-2 0,0 15 0,0-21-129,0 21 0,0-18 0,0 18-129,-3-16 129,3 16 0,-2-19 0,2 19 0,0-23 0,0 8 0,0 0 129,1-1-129,4 1-129,-3 1 129,1 1 0,-2-1-129,0 2 129,0 1 0,-1 11-129,0-20 129,0 20 0,0-21-129,0 10 129,0-4-129,4-2 0,0 3 129,0-5-129,1 1 0,-2 2 0,1 2 0,-2-2 0,-1 3 129,-1 1-129,0-2 0,0 2 129,-2 0-129,1-3 129,-1 1-129,1-2 0,1 1 0,0 0 129,0 3-129,0-2 0,0 3 0,0 11 0,0-18 258,0 18-258,0-13 0,0 13 129,-8-16 129,8 16-258,-9-24 258,4 8-258,3 0 0,-2-1 0,3 0 0,0 0-129,0 0 0,-1 3 129,1 3-258,1 11 387,-2-18-129,2 18 0,-6-17 0,6 17 0,-8-21 0,5 7 0,0-1 0,1-4 0,0-1 0,1 1 0,0-1 0,1 2 0,0 0 0,0 0 0,1 7 0,-1-1 0,0-1 0,1 2 0,1-1 129,0-1-129,-1-2 0,0-4 0,0 2 0,-1-3 0,3 2 0,-3 0 0,0 0 0,0 3 0,0 3 0,0 1 0,1-1 0,-1 0 0,0 1 0,0-1 0,0-2 0,0 0 0,1 1 0,-1-2 129,0 3-129,-1 0 0,0-1 0,1 13 0,-4-20 0,4 20 0,-2-21 129,2 9-258,0 1 387,0-1-516,0-3 516,0-3-387,2 1 129,2-2-129,-2 2 0,2 1 129,-2-1-258,-1 1 387,0 4-258,0 0 129,1 1 0,-2 11 0,7-22 0,-3 10 0,1-1 0,1-2 0,-1 2 0,-2-3 0,0 2 0,-2 1 0,-1 0 0,0 2 129,0 11-129,-3-18 0,3 18 0,-4-18 0,4 18 0,-3-21 0,3 9 0,0 0 0,0-3 0,0 2 0,0-3 0,0 1 0,1 1 129,-1-2-129,0 5 0,0-1 0,0 0 0,0-2 0,0 2 0,0-1 0,0-4 0,4 4 0,0-4 0,-1 2 0,1 1 0,-1 1 0,1 1 0,-1 0 0,-3 12 0,5-14-129,-5 14-516,0 0-1290,0 0-2709,10-17-387,-10 17 129</inkml:trace>
  <inkml:trace contextRef="#ctx0" brushRef="#br0" timeOffset="13268.3625">13695 7160 774,'-5'-12'387,"5"-12"0,3 9-387,1-6 129,2-5-129,2-3 129,-3-3-129,5 3 129,-6-5 258,2 2-258,-2 0 387,3 0-387,-5 8 258,1-1 0,-1 9-129,1 1 0,-3 15 129,3-11-258,-3 11 0,0 17 0,-2 5 0,2 10 129,-3 11-258,-3 9 258,-1 8 258,-2 4-387,-1 6 387,2 0 0,0-4 0,1 0-129,2-11 129,4-12-258,1-10-129,1-10 129,-1-23 0,19 3-129,-6-18 0,5-16 0,1-12 0,5-11 258,1-12-387,1-2 0,5-7 129,-3 0 0,1 2-129,-4 3 0,2 11 0,-7 10 0,-4 10 129,-3 10-129,-3 9 129,-10 20 0,0 0-129,0 0 129,-5 23-129,-4 7 0,-5 10 0,-2 10 0,-6 12 0,0 11 0,-5 8 0,1 4 0,-4 5 0,3-1-129,0-5 258,5-5-258,5-16 0,3-9 129,5-15 0,6-11 0,3-13 0,0-15 0,13 5 0,1-11 0,3-13 129,7-8-129,2-7 129,4-11-129,3-8 0,2-9 258,2-8-258,-1-11 129,-2-2-129,0 0 0,-6-1 0,-2 8 129,-6 7-129,-1 8-129,-7 16 258,-3 12-258,-4 17 129,-5 16 0,0 0 0,-3 23-129,-6 10 129,-6 11 0,-7 19 0,-5 12-258,-4 15 516,-4 12-516,-4 9 258,-2 4 0,0 4 258,4-3-258,0-10 0,9-14 0,4-14 0,9-20 0,6-16 129,9-18-129,0-24 0,23-4 129,3-28-258,8-12 129,8-14-129,2-9-129,4-8 129,1-5 0,-4 3 0,-4-1-129,-4 13 387,-8 9-129,-5 10 129,-4 13-129,-7 11 129,-2 12 0,-11 10-129,11 10 129,-12 18-129,-1 8 0,-9 15-129,-8 9 129,-5 13-129,-8 8 258,-7 6-129,-4 4 129,-1-4-129,3-3 0,2-9 258,10-10-258,5-14 129,12-16-258,11-15-129,1-20 258,24 0-129,4-18 129,5-13-129,5-7 129,-2-5-129,2-7 258,-3 5-258,-4 1 129,-6 7 0,-7 4 129,-2 11-129,-7 7 129,-9 15-129,0 0 129,0 25 258,-2 10-516,-12 10 387,-2 9-387,-8 11 129,0 5-129,-10 3 129,0-4-258,-3 0 129,1-6 258,1-13-258,4-6 129,7-15 0,5-11 0,19-18-129,0 0 129,0-14-129,19-14 0,10-7 0,3-9 0,6 0-129,2-3 129,-2 6 0,-4 0 0,-4 9 258,-5 7-129,-10 7 129,-2 9 0,-13 9 129,0 0-129,-4 12 0,-11 9 0,-2 6 0,-6 9-129,-4 5 129,-3 4-129,-2 6 0,3-1 0,3-2 0,2-4 129,7-6-258,7-16-774,10-22-2838,0 0-387</inkml:trace>
  <inkml:trace contextRef="#ctx0" brushRef="#br0" timeOffset="13768.1125">14169 6613 774,'-10'-17'3225,"10"17"-2580,0 0-387,0 0-258,0 0 0,0 0 0,-13 18 0,7 4-258,-1 7-903,-7-1-2064</inkml:trace>
  <inkml:trace contextRef="#ctx0" brushRef="#br0" timeOffset="16970.5105">13462 12102 258,'0'0'387,"0"0"-258,0-8-129,0 8 0,12-16-129,-12 16 258,11-15 516,-11 15 387,0 0 645,0 0 0,1-11 258,-1 11-129,0 0 0,0 0-258,0 0-516,0 0-516,15-10-258,-15 10-258,14-6 0,-14 6 129,16-7 129,-16 7-129,2-11 258,-2 11 129,-1-17 129,1 17-129,-13-30 129,9 7 0,-3-7-129,5 1-129,-1-5-387,3 0 129,0 2-258,0-4 129,0 2-129,0 4 0,0-4 129,0-1 0,1-3 129,0 2 0,-1-3 129,1 4-258,-1 0 258,1 4-258,-1 7 129,3 4-129,-3 5 129,1 1-129,-1 1 0,0 13 129,0-22-129,0 22 0,1-23 129,-1 10-129,0-2 0,0 1 0,0-1 129,0-1-129,0 3 0,0 13 129,-2-20-129,2 20 129,-4-12-129,4 12 0,0 0 129,-5-11-129,5 11 0,0-14 0,0 3 0,0-6 0,5-1-129,1-3 129,0 0-129,0 1 129,1-1-129,-1 4 129,-3 3-129,-3 14 129,5-17 0,-5 17 0,1-13 0,-1 13 0,4-20 0,-1 5 0,2-2 129,-1 1-129,1-3 0,0 1 0,0 1 0,-1 4 0,-4 13 0,7-19 0,-7 19 0,0 0 0,0-10 129,0 10-129,2-11 0,-2 11 0,3-17 0,-1 6 0,-1-2 0,2 0 0,-1 1 0,-2 12 0,0-19 0,0 19 0,0-14 0,0 14 0,-1-11 0,1 11 0,-5-11 0,5 11 0,-3-12 0,3 12 0,-4-12 0,4 12 0,0 0 0,-7-15 0,7 15 0,0 0 0,0 0 0,-10-12 0,10 12 0,0 0 0,0 0 0,-7-15 0,7 15 0,-3-13 0,3 13 0,-3-17 0,-2 6 0,5 11 0,-5-18 0,5 18-129,-2-11 0,2 11 0,0 0-645,0 0-2193,7 0-1935,-7 0-387,16 4 0</inkml:trace>
  <inkml:trace contextRef="#ctx0" brushRef="#br0" timeOffset="17906.0425">13613 10055 258,'-4'-12'903,"4"12"-129,0 0 0,0 0-258,0 0-387,0 0 129,0 0 0,0 0-258,2 10-387,-2-10-1161</inkml:trace>
  <inkml:trace contextRef="#ctx0" brushRef="#br0" timeOffset="18126.932">13619 10221 129,'-23'37'3096,"23"-37"-1290,-11 19-2193,11-19-1935</inkml:trace>
  <inkml:trace contextRef="#ctx0" brushRef="#br0" timeOffset="18330.83">13565 10384 903,'-15'21'3483,"15"-21"-1032,0 0-5418,0 0-258</inkml:trace>
  <inkml:trace contextRef="#ctx0" brushRef="#br0" timeOffset="18660.665">13627 10116 1032,'0'0'1677,"0"13"-3741</inkml:trace>
  <inkml:trace contextRef="#ctx0" brushRef="#br0" timeOffset="18830.58">13640 9985 1419,'-21'5'3225,"21"-5"-1935,-17-15-4128</inkml:trace>
  <inkml:trace contextRef="#ctx0" brushRef="#br0" timeOffset="19497.2465">13632 9876 1806,'0'-14'2193,"0"14"-258,0 0 129,-12-8-645,12 8-129,0 0-774,0 0-258,-1 11-645,1-11-516,7 7-645,-7-7-1161,12 0-1290</inkml:trace>
  <inkml:trace contextRef="#ctx0" brushRef="#br0" timeOffset="19694.148">13632 9876 645,'72'-31'774,"-72"31"-2064</inkml:trace>
  <inkml:trace contextRef="#ctx0" brushRef="#br0" timeOffset="22810.589">14035 9931 903,'0'0'903,"0"0"258,0 0-129,0 0 129,-3 6 387,3-6 0,0 0 0,-8 14-129,8-14-129,0 0 129,-12 0-645,12 0 129,0 0-258,0 0-129,0 0-129,0 0-258,0 0 0,0 0 0,0 0-129,0 0 258,0 0-129,9 7 129,-9-7 129,19-1-129,-7 0-129,2-2 129,1-1-129,2-1 0,-2 1 0,0 0-129,-3 2 129,-1 1-129,-11 1 129,18 0 0,-18 0-129,17 7 129,-17-7-129,18 13 129,-18-13-129,20 15 129,-7-8-129,-1-1 129,-1-1-129,1-1 0,-12-4 129,20 7-129,-20-7 129,18 5-129,-18-5 0,17 6 0,-17-6 129,17 9-129,-17-9 0,21 10 0,-10-5 129,3 0-129,1-2 0,2-1 129,0-2 0,2 0-129,-3 0 0,2 0 129,-2 0-129,-1-2 0,-2 2 0,3 0 129,-3 0-129,2 0 129,0 0-129,4 0 0,-1 0 258,4 0-258,-2-1 129,-1 1-129,-2 0 129,-2 0-129,1 0 0,-5 4 0,-11-4 0,18 12 0,-18-12 0,16 13 0,-16-13 0,23 14 129,-11-9-129,1 1 0,5-3 0,-3 1 0,2 1 129,-3-2-129,-2 3 0,0-2 0,-12-4 0,19 10 0,-19-10 0,20 9 0,-20-9 0,19 10 129,-19-10-129,19 7 0,-19-7 0,21 6 0,-21-6 0,17 5 129,-17-5-129,17 8 0,-17-8 0,19 16 0,-19-16 0,20 13 129,-7-11-129,1 0 129,2 2-129,1-4 0,2 0 129,1-6-129,-1 2 0,1-1 0,-3 5 0,0-2 0,-2 0 0,-1 2 129,-1 0-129,1 2 0,-3 4 129,5-5-129,-1 0 0,0 4 0,-2 1 0,1 0 129,-1-3-258,-3 5 258,4-5-129,-14-3 0,23 16 0,-10-11 0,-2-1 129,3-1 0,0-2 0,2 2-129,-3 0 129,2-2-129,-1 0 129,-1 0-129,0 0 0,-1 2 0,0 0 0,3-1 0,-2 0 0,3 2 0,0-2 0,-2 0 0,3-1 129,-1 1-129,1-2 0,-2 1 0,0 0 0,-3 1 0,0 0 0,-1 0 0,1 2 0,-12-4 0,21 7 0,-9-3 0,0 1 0,-2-1 0,1-1 0,2 0 0,-3 2 0,1-3 0,1 3 0,-2-4 0,2 4 0,0-2 0,-2 1 0,2-1 0,-2 1 0,3 2 0,-2 1 0,-1-3 0,1 1 0,-11-5 0,18 10 0,-18-10 0,14 6 0,-14-6 0,0 0 0,14 6 0,-14-6 0,0 0 0,0 0 0,12 8 0,-12-8 0,0 0 0,12 11 0,-12-11 0,12 8 0,-12-8 0,18 2 0,-18-2 0,16 0 0,-16 0 0,18 0 129,-18 0-129,0 0 0,12-2 0,-12 2 0,0 0 0,0 0 0,0 0 0,0 0 0,14 0 0,-14 0 0,0 0 0,11 0 0,-11 0 0,0 0 0,0 0 0,11 0 0,-11 0 0,0 0 0,0 0 0,0 0 0,0 0 0,0 0 0,0 0 0,0 0 0,0 0 0,0 0 0,12 0 0,-12 0 258,0 0-258,0 0 0,0 0 0,0 0 0,0 0 0,0 0 0,0 0 0,0 0 0,0 0 0,0 0 0,1 11 0,-1-11 0,0 0 0,0 0 0,0 0 0,0 0 0,0 0 0,0 0 0,0 0 0,0 0 0,0 0 0,0 0 0,0 0 0,0 0 0,5 10 0,-5-10 0,0 0 0,0 0 0,0 0 0,0 0 0,0 0 0,0 0 0,0 0 129,9 13-129,-9-13 0,0 0 0,12 3 0,-12-3 0,0 0 0,14 6 0,-14-6-129,0 0 258,10 6-129,-10-6-129,0 0 129,0 0 0,0 0 0,0 0 0,14 8 0,-14-8 0,0 0 0,13 0 129,-13 0-129,0 0 0,14 0 0,-14 0 0,0 0 0,0 0 0,0 0 0,0 0 0,0 0 0,0 0 0,0 0 0,0 0 0,0 0 0,0 0 0,0 0 0,5 12 0,-5-12 0,0 16-129,0-16-387,0 32-1161,0-18-3096,-1 2-387,-5-2-129,-6-5-516</inkml:trace>
  <inkml:trace contextRef="#ctx0" brushRef="#br0" timeOffset="25106.4405">16336 10715 258,'-2'-11'1290,"2"11"-258,0 0 0,0 0 129,-11 6-129,11-6 129,-4 16 129,4-16-129,-1 18-129,1-18 0,0 20-258,0-20 0,5 21 0,-5-21-258,6 25 258,-6-10-258,3 8 0,-3 5 129,2 7-129,-1 1 0,3 9-258,-3-1 258,1 5-258,1-2 0,-1 0-258,-2-3 129,0-3 0,0 2 0,-6-4 0,-2 1 0,0 0 0,0-2 0,1 2 0,1-3 0,3 2 0,1-3 0,2 2 0,3-3 0,3 1-129,0 0 129,0 0-129,-1 0 129,-5-1-129,0-6 129,0 1-129,-8-3 129,1-1 0,2-5-129,1 2 129,2 0 0,2 0-129,0-1 0,3 4 258,3 3-258,1-3 0,-1 2 129,-1-1-129,0-1 0,-3-2 129,-1 0-129,-1-5 0,0-3 129,-1 2-129,-3-3 0,0 1 0,0-1 129,3 2-129,0 2 0,1 1 0,0 1 0,0-1 129,0 0-129,0-1-129,0 1 129,0-5-129,-1-2 129,1-13-129,-6 17 258,6-17-258,-6 12 129,6-12 0,-4 14 0,4-14 0,-1 14 0,1-14 0,-2 19 0,1-8 129,1-11-129,-6 18 0,6-18 0,-8 16 0,8-16 0,-9 15 0,9-15 0,-8 12 0,8-12 0,0 0 0,-7 12 0,7-12 0,0 0 0,0 0-129,0 0 129,0 0 0,1 13 0,-1-13 0,0 0 0,3 11-129,-3-11 129,0 0 0,0 13 0,0-13-387,0 0-258,0 0-2193,0 0-1806,11 3-258,-11-3-258</inkml:trace>
  <inkml:trace contextRef="#ctx0" brushRef="#br0" timeOffset="25907.04">16283 12743 1,'-11'3'1547,"11"-3"130,-12 2-258,12-2-129,0 0 129,0 0-387,0 0 0,-14 3 258,14-3-258,0 0 0,0 0-258,-15 3 129,15-3-258,0 0-258,0 0 0,0 0-129,0 0-129,0 0 258,0 0-258,0 0 0,0 0 129,0 0-258,0 0 129,-9 1-129,9-1-129,0 0-516,0 0-1290,0 0-2322,0 0-258,0 0-129</inkml:trace>
  <inkml:trace contextRef="#ctx0" brushRef="#br0" timeOffset="26369.8085">16252 12379 3612,'-23'28'4644,"19"-17"-645,-7-9 0,11-2-3999,0 0 258,-3 17-516,3-17 258,7 17 0,-2-5 258,-4-1 0,0 6 129,-1 0 0,-2 6-129,-7-4 129,2 8 0,-5-3 0,4 6-258,-2-3 0,2 1 0,0-2 0,3 0 0,0-2 0,3-4 0,2-3 0,0-3 0,0-1-129,0-13 129,6 19-129,-6-19-129,7 14 0,-7-14-387,0 0-903,0 0-1806,0 0-1290,10 3-258,-7-10-129</inkml:trace>
  <inkml:trace contextRef="#ctx0" brushRef="#br0" timeOffset="26850.568">16214 12815 1806,'-11'4'3483,"11"-4"-1161,0 0-645,-14 0-516,14 0-129,0 0-129,0 0-129,-14-7-129,14 7-258,0 0-129,-13-1-129,13 1-258,0 0-774,-12 0-1548,12 0-1419,0 0-387</inkml:trace>
  <inkml:trace contextRef="#ctx0" brushRef="#br0" timeOffset="27060.463">16076 12747 1161,'0'0'3483,"-20"4"129,20-4-2580,0 0-387,0 0-516,0 0-645,0 0-516,8 0-1161,-8 0-1161</inkml:trace>
  <inkml:trace contextRef="#ctx0" brushRef="#br0" timeOffset="27241.3725">16076 12747 1548,'-55'-3'4128,"55"3"258,-12-3-516,12 3-3096,0 0-774,0 0-387,0 0-645,0 0-387,0 0-645,0 0-516,0 0-645,0 0-773</inkml:trace>
  <inkml:trace contextRef="#ctx0" brushRef="#br0" timeOffset="29356.3145">15884 12750 1419,'0'0'2838,"0"0"-1935,0 0-129,0 0-258,-4-7 258,4 7 258,0 0 0,0 0 387,-13-2-129,13 2 0,0 0 0,0 0-258,-13-7-387,13 7 129,0 0-387,0 0-129,-2-12 0,2 12 0,0 0 129,0 0 0,0 0-129,-11-11 258,11 11-129,0 0 0,-16-10 0,16 10 0,0 0-129,-13-11 129,13 11-129,-12-8-129,12 8 0,-10-11-129,10 11 129,-13-9 0,13 9 0,-19-7-129,8 3 258,11 4-129,-23-3 0,10 2 0,1-2 129,1 0-129,-3-2 0,2 0-129,-2-1 129,2 1-129,-2 0 0,0 1 0,0 2 0,0 2 0,-2 0 0,0 0 258,1 1-258,-3 2 258,4-3-129,-1 0 0,2 0 0,-1 0-129,2-4 129,-1 0-129,0 0 0,-1 1-129,-1 1 258,0 0 0,-3 2-129,0 0 0,1 0 0,0 0 258,2 0-258,-1 0 129,3-2-129,1-3 0,0-4 0,1-1 129,-1-1-129,0 1 0,12 10 0,-21-18 0,10 11 0,11 7 0,-19-8 0,19 8 0,-17-4 0,17 4 0,-14-4 0,14 4 0,-12-8 0,12 8 0,0 0 0,-16-15 0,16 15 0,-14-8 0,14 8 0,-18-6 0,18 6 0,-18-1 0,18 1 129,-17 0-129,17 0 0,-15-2 0,15 2 129,-13-9-129,13 9 0,-13-11 0,13 11 0,-18-11 0,8 5 0,-3 3 0,-2 0 0,-1 2 0,1 0 0,-2 2 0,2-2 0,2-2 0,-1 1 129,1-2-129,2 1 0,-1-5 0,-3 1 0,-2 1 0,0 1 0,-2 2 0,-1-2 0,1 5 0,-4-3 0,2 2 0,3 0 0,-1 0 0,3-6 0,0 3 129,3-3-129,0-3 0,0-2 0,-3 1 0,-1 1 0,-3 0 0,-2 2 0,0 3-129,0 2 129,-1 1 0,0 2 0,1 0 0,3 0 0,3 0 0,1 2 0,1-4 0,2-3 0,-1-2 0,1-1 0,0-1 0,0 1 0,-1 0 0,-2 3 0,0 3 0,0 0 0,-1 0 0,1 2 0,0-1 0,1 1 0,1-1 0,0-3 0,2 3 0,0-4 0,-3 1 0,2 2 0,-1 1 0,0 0 0,-1 2 0,1-1 0,-2 0 0,2 1 0,2 0 0,-1-1 0,12 0 0,-20 0 0,20 0 0,-19-4 0,19 4 0,-20-8 0,8 6 0,-2-1 0,2 2 0,-2 1 0,3-2 0,-2 1 0,1-2 0,1 0 0,11 3 0,-18-5 0,18 5 0,-19-7 0,19 7 0,-24-7 0,9 4 0,0 0 0,-1 1 0,0 0-129,-1 0 129,1 1 0,2 1 0,14 0 0,-17-1 0,17 1 0,-12-4 0,12 4 0,0 0 0,-13-4 0,13 4 0,0 0 0,-14-2 0,14 2 0,-15-1 0,15 1 0,-14-3 0,14 3 0,-13-5 0,13 5 0,0 0 0,-12-5 0,12 5-258,0 0-387,0 0-3096,12-1-1161,0-9-516,4-5-516</inkml:trace>
  <inkml:trace contextRef="#ctx0" brushRef="#br0" timeOffset="32121.931">13633 11523 3870,'-12'-9'3612,"0"6"-1290,12 3-774,-19 0-516,19 0-258,-10 15-516,8-1 129,2 0-258,0 7 129,2-2 129,8 8 258,1 0-129,9 9 258,-1 1 0,9 10-129,0-1 258,7 5-516,1-1 0,8 1-129,-6-7 0,-1-8-129,0-8-129,-2-10 0,-7-10 129,-6-8-129,-5-7 129,-8-11-129,-9-7 129,-1-10-129,-15-7-129,-3-3 129,-9-7-129,-3-5 129,-3-5-129,2-3 129,2 0-129,2 3 0,3 8 129,5 1 0,5 11 0,3 5 0,2 12 0,4 8-129,2 6 129,4 11 0,0 0-129,0 0 129,7 16 0,7 7 0,6 12-129,6 7 258,7 6-129,3 8 0,11 2 129,-1 3 0,6-2 0,-4-4 0,-5-5 129,-3-11-129,-6-8 0,-5-8 0,-9-7 0,-3-8 129,-17-8-258,13-13 129,-12-9-129,-1-8 0,-7-9 0,-6-11 0,-6-7-129,-7-12 0,-7-3 0,-3-5 0,-4-1 258,-2 0-258,0 3 258,1 2-258,5 7 0,7 12 129,6 8-129,5 11 0,5 8 0,6 7 129,7 20-258,0 0 129,8 0 258,8 21-129,6 7 129,8 7-129,11 9 129,12 9 0,6 11 129,9 8-258,4 1 129,7 5 0,-1-1-129,2-1 129,-5-7 0,-5-6 0,-7-10 0,-11-10 0,-10-10 129,-6-10-129,-12-6 129,-9-6-258,-15-11 129,0 0 0,0-10-129,-4-8 129,-14-9-258,-3-9 129,-8-15-129,-7-19 0,-8-9 0,-10-13 0,-7-11-387,-6-8 387,-6-4 0,-4 2 0,-1 8 0,2 13 0,5 14 0,7 15 129,13 15 0,9 14-129,11 13 129,13 11-129,18 10 0,0 17 129,15 11-129,15 10 129,12 12-129,11 15 258,10 12 0,9 15-129,9 12 129,3 9 0,8 4 0,2 3 0,3 2 258,-2-7-258,-3-5 0,-4-12 0,-7-17 129,-8-10-258,-9-14 129,-10-10 0,-17-13-129,-5-11 129,-11-9-129,-9-12 0,-12-2 129,0-18-129,-11-13 0,-13-12 0,-10-16-129,-13-16 0,-13-18 129,-12-16-129,-9-12 0,-5-8-129,-7-4 0,-1 6 129,0 6 0,7 11 0,7 15 0,8 18 0,11 16 0,7 16 0,16 11 129,8 11-129,11 12 129,19 11 0,0 0-129,15 26 129,16 9-129,7 13 129,11 19 129,14 15 0,7 19 0,10 16 0,7 4 258,7 6-258,3 1 129,4-3-129,1-6-129,-2-11 129,-3-12 129,-3-13-129,-7-12-258,-10-10 258,-7-14-129,-12-14 0,-13-11 129,-12-10-129,-13-12 0,-13-12 0,-8-11 129,-12-9-129,-12-8 0,-2-8-129,-6-13 129,-2-7-129,-1-14 0,-6-14-258,-3-15 129,-6-8 0,-3-3 0,-4-7 0,-7 4-129,-5 2 258,1 12-129,-3 12 129,7 20 129,5 11 0,9 16-129,11 14 0,7 12 129,12 10-129,21 16 129,-13 7-129,19 17 129,10 11 0,13 12 129,8 17-129,15 13 129,8 14-129,12 16 129,7 7 0,9 5 0,3 0-129,6 4 0,-3-11-129,-3-9 0,-6-14 0,-9-17-129,-10-15 129,-10-14 0,-14-11 129,-10-14 0,-10-8 129,-11-9 0,-11-1 0,8-18 0,-9-5-129,-11-16 0,-8-14-129,-9-15-129,-13-25-129,-7-12-129,-13-14 258,-5-9-258,-8-4 258,1 3-129,0 6 258,10 13-129,8 19 258,13 21 0,10 13 0,11 19 0,12 13 0,7 13 0,3 12-129,11 0 129,4 8 0,6 10 0,7 9 0,7 6 0,5 10 129,10 11 129,7 9-129,7 8 0,6 5 0,3 4 0,0-2 0,4-3 0,-3-5-129,-4-14 0,-5-14 129,-8-8-129,-7-16 0,-7-11 0,-8-7 129,-11-13-129,-8-13 0,-11-10 129,-6-9-258,-16-11 258,-9-12-129,-12-12-129,-6-5 129,-7-11-129,-6-4 129,1 2-129,1 6 129,7 10-129,7 14 0,9 15 129,7 16 0,12 13-129,13 24 129,0 0 0,0 10-129,11 12 129,7 3 0,2 8-129,8 2 129,1 7 0,5 1 129,3 2-129,5 5 129,-4-3 0,0-1 0,-2-4 0,-4-8 0,-6-8 129,-4-8-129,-4-9 0,-4-9 0,-1-6-258,-3-8 0,0-8-645,-7-5-2193,1-6-1290,4 9-645,-8-7 258</inkml:trace>
  <inkml:trace contextRef="#ctx0" brushRef="#br0" timeOffset="37178.4015">19040 7088 4773,'-35'48'5031,"15"-19"-387,-8-1-258,2 5-3612,0 8-516,2 7 0,0 8-129,-3 5 0,1 7 0,-5 6-129,-2 6 0,-5 6 129,-3 4 0,-3 1 0,-6 5 0,-4-1 129,0 2 0,-4-6 258,0 1-387,-3-5 129,1 4 0,-3-3 0,-2 1-129,-2 0-129,1 4 0,-8 2 129,0 2-129,-2 1 129,0-1-129,0-2 129,1-3-129,1-5 0,4-1 129,3-3-129,2-9 129,3-1-258,3 1 129,2-5 129,2 0-129,3-3 0,2-4 129,-2 0-129,7-4 0,3-5 129,-2-7-129,6-6 0,3-3 0,5-7 0,2-4 0,4-3 0,0-4 0,2 1 0,1-4 0,1 4 0,3-3 0,1-1 0,4-3 0,12-13 0,-14 18 0,14-18 0,0 0 0,12 0 0,1-1 0,3-7 0,2-2 129,2 3-258,1-2 129,1 3 0,4-1 0,1 3 0,1 0 0,6 0 0,1 0 0,3-3 0,1-2 0,-3-2 0,-1 0 0,-5 2 129,-5-1-129,-5 3 0,-8 0 0,-12 7 0,0 0 0,0 0 129,-8 0-129,-7 0 0,-5 10 0,-3 1 0,-1 4 0,-6 3 0,0 0 0,-3 3 0,-2-2 0,0-1 0,-1-2 0,2-5 129,4-2-129,2-8 0,5-1 258,7-12-258,8-10 0,7-10 129,2-11-129,11-7 129,6-8-258,3-3 129,1-9 0,-1-2-129,-6-3-258,3 3 129,-8-1-258,8 13-903,-11-4-3354,9 0-387,4 7-258,2-4-387</inkml:trace>
  <inkml:trace contextRef="#ctx0" brushRef="#br0" timeOffset="39114.433">18227 5002 4644,'-32'0'4515,"16"1"-129,-10 7-1677,-4-6-1935,1 14-258,-3-6-129,-4 9 129,-5-3-258,0 4 0,-6-1 0,3 2 0,-11 2 129,1 1 0,-9 2-129,2 3 0,-9 3 0,-3 4 0,-4 2 0,-2 4-129,1 2 129,0 2-258,2-2 129,-1 2-258,0 0 129,4-1-258,-4 1 258,-1 0-258,-5-1 129,-3 2 129,-2 3-129,5 3 129,-6-3 0,4 6 0,3 1-129,6 1 258,3-3 0,2 1-129,3-1 0,1-3 0,2-2 129,1-2-129,-1 1 0,-2-3 0,2 1-129,1-2 129,3 0-129,1 0 129,4-4-129,2 2 129,2-6 0,5 1 0,2-1-129,0-1 258,4-1-129,-1-1 129,3-1 0,-2-4-129,3 0 129,3-5-129,5-6 129,4-1-258,3-6 258,6-1-258,4-2 129,13-8 0,-11 13 0,11-13 0,0 0 0,12 6 0,3-6 0,6-1 0,5-7 0,5-3 129,6-3-258,4-3 258,4-2-258,3-1 258,3 1-258,-6-2 258,2 0-258,-4 3 0,-5 3 129,-6 5-129,-6 5 129,-5-2 0,-9 5 0,-12 2 0,6 6 0,-6-6 129,-18 17-129,-3-3 129,-6-3-129,-8 9-129,-5-3 258,-7 4-258,-1 3 258,-5 2-258,0-2 258,3 2-258,0-5 258,6-4 0,5-6-129,6-5 0,10-7 129,5-14 258,10-10-516,5-11 258,3-8-129,11-8 0,9-6-129,5-6 129,10-3-387,4-7 129,13 3-387,0-7-1935,13 7-2193,4-4-258,2 0-516</inkml:trace>
  <inkml:trace contextRef="#ctx0" brushRef="#br0" timeOffset="41294.3425">17448 4773 1,'-40'11'4127,"24"-13"388,16 2-387,-16-6-2709,5-7-387,11 13 0,-11-29 0,9 14-129,-9-13 0,2 9-129,-9-9 0,-2 5 0,-6-4 0,2 1-258,-8-1-129,-1 1 0,-6-3 0,3 1-129,-6-5 0,3 4 0,-6 1-129,-1 2-129,-3 4 0,-3 1 0,-7 4 0,-6 2 0,-7 5 0,-3-1 0,-6-1 0,-2-2 0,-5-1 0,-2-2 0,1-1 129,-2 0-129,-1 0 0,-2 0 0,-1 4 0,-4 4 0,1 5 0,-3 6 0,-3-1-129,-2 1 129,0 4 0,-2-1 0,3-3 0,-2 0 0,1-6 0,0-5 0,-1-1 0,0-1-129,-4-1 129,1 2 0,-5 1 0,-2 5 0,-3 3 129,-3 1-129,-3 1 0,4 0 0,1 0 0,-3 0 0,0 1 0,-3-4 0,-6 3-129,1 2 129,-4 3 0,-5 7 0,-7 5 129,-2 9-129,-2 5 0,3 7 0,5 3-129,5 6 129,-1 7-258,2 1 258,8 5-129,2 2 129,1 6-129,2 2 0,-3 4 129,-1 6-129,3 4 0,4 8 0,3 6 129,5 3 0,6 6 0,6 5-129,9 2 129,7 4-129,6 0 0,8-2 129,6 0-129,5 1 0,5-4 129,5-2 0,9-6 0,8-2 0,7-6 0,7-2 0,8-7 0,5 1 0,7-3 129,0-1-258,6 3 129,2 2 0,-1 0 0,5 4 0,-3 2 0,0-1 0,3-3 0,1-1 0,6-7 0,2-3 0,8-5 0,2-4 0,6-1 0,2-5 0,1 1 0,2 0 0,-4-2-129,-4 1 258,-3-3-129,-7 1 0,0-4 0,-3-2 0,-2-4 0,-4-3 0,4-3 129,-4-4-258,5-4 129,-2-2 0,4 3 0,0-1 0,2 1-129,-2 3 129,1 2 0,0 0 0,-5 5 0,1-5 129,-1-5-129,-4-3 0,-1-8 129,0-3 0,0-8-129,0-3 0,-2-7 129,-11-9-129,21 19 0,-10-9 0,-3 1 0,4 1-129,-3 0 129,2-1 0,3-2 0,0-3 129,-1-5-258,0-1 129,-1-5 0,-12 5 0,15-23 129,-10 7-129,-5-1-129,0-2 129,1-2 0,-1-3 0,0-3-129,1-4 0,8-5 129,1-5-129,3-5 129,2-4-129,-5-1 129,0 4 0,-2 4 0,-3 7 0,-3 7 0,-2 7 0,0 22 0,0 0 0,0 0 129,-5 15-129,4 7-129,1 7 129,1 5 0,2 7 0,-2 2-129,-1 7 258,0 4-129,-11-1 129,-6-1-129,-4 0 129,-1-3-129,-5 0 129,0-7-129,1-3 129,-1-4-129,3-4 0,4-8 0,-1 0 0,0-12 0,2-10 129,-6-5-129,-2-18-129,-5-7 129,-5-8 0,-5-5 0,-9-6-258,1 8-1032,-11-4-3483,6 4-645,4 1-387,8-10 130</inkml:trace>
  <inkml:trace contextRef="#ctx0" brushRef="#br0" timeOffset="43099.4395">17241 4624 129,'6'-12'3225,"-3"-1"387,-3 13-2451,8-12-129,-8 12 0,0 0 129,0 0 0,0 0-129,0 0-129,0 0-129,-7 0-258,7 0-129,0 0 129,0 0-129,7 1-129,-7-1 0,15 3 129,-3-1-129,-12-2 258,20 7-258,-20-7 0,22 12-129,-11-6 129,4 4-129,-1-2 0,2 4 0,2-5 0,1 1 129,1-1-129,1-2 129,0-2 0,3 0-129,0-3 129,3 0 0,0 0 0,2-1-129,-2 1 0,3 0 0,-1 0-129,-1 0 0,1 0 0,1 0 0,0 0 129,2 0-129,2-1 0,0-3 0,-1 0 129,-1 1-129,-3 2 0,-1 0 0,-4 1-129,-7 0-387,9 5-2193,-6-5-2064,2-3-129,-3-8-387</inkml:trace>
  <inkml:trace contextRef="#ctx0" brushRef="#br0" timeOffset="44339.819">19063 7304 2322,'0'0'129,"0"0"-129,0 0 0,0 0 258,0 0 258,0 0 387,0-8 258,0 8 258,-6-14 129,6 14 0,-4-15-129,4 15-129,0-18-258,0 18-129,10-20-258,-10 20-258,17-24-129,-9 12 0,-3-4 0,1-1 258,-3-4-258,1 0 258,-4-8-129,0 0 258,-1-8 0,0 3-129,-8-9 0,7 6 0,-7-5-129,2 5-129,-6 0 258,2 6-387,-6-2 129,1 6-129,-2-3 0,0 0 0,-2-3 0,1-1 0,2-3 0,-1-2 0,0 0-129,2 1 129,1 0-129,-3 3 129,3 5-258,-2 1 258,4 2-129,2 2 0,3-2 129,1 1-129,3-5 0,3-3-129,1-5 258,2 0-129,3 0 0,-3-3 0,2 3 0,-3 1 0,-1 6 129,0 5-129,0 4 129,0 1-129,1 1 0,-1 3 129,2-1-129,7-2 0,-2-3-129,1 1 129,1-2 0,-1 3 0,0 2 0,-5 4 0,-1 4-129,-2 12 129,0 0 0,-8-7-516,8 7-258,-15 6-2838,15-6-1290,-8 12-387,8-12-129</inkml:trace>
  <inkml:trace contextRef="#ctx0" brushRef="#br0" timeOffset="45811.083">18929 5263 2709,'-3'12'4128,"3"-12"-129,0 0-2838,0-8-258,2-5-258,7 0 258,-5-11 129,7 0-387,-8-10 258,5-3-258,-5-8 258,3 2-387,-3-9 0,2 5-258,-2-7 0,3 1-129,-2 0 0,2 5 0,0 1-129,1 5 129,1 7-258,-2 4 258,1 11 0,3 7-129,-10 13 0,14-4 129,-14 4-129,16 14 129,-8 4-129,4 6 129,2 6-129,0 5 0,4 2 129,2 9-129,0 0 129,2 5-258,1-1 258,0-1-258,0-2 258,2-3 0,-3-2-129,-1-7 0,0-6 129,1-9 129,-5-10 0,2-4-129,-3-8 129,0-15-129,-6-17 129,2-13-129,-6-15-129,-3-12 129,0-14-129,-1-9 0,2-4 129,-1 3-129,2 7-129,4 9 129,1 16-129,-2 11-387,8 26-903,-15 10-2967,-1 19-516,0 0-258,0 0-387</inkml:trace>
  <inkml:trace contextRef="#ctx0" brushRef="#br0" timeOffset="46398.789">19755 4804 774,'-13'17'3999,"13"-17"-129,-7 11 0,7-11-3870,-4 13 0,4-13 0,3 22 0,0-8 0,-1 1 258,-1 2 0,-1 0 0,1 2 258,-1-2-129,1 3 129,-1-5 258,9 2-129,-9-17 0,17 21-129,-6-17-129,7-1-129,0-4 0,1-9 0,0-6-129,1-7-129,-4-5 0,-1-6 0,-7-5-129,-3-2 129,-5-3 0,0 5 129,-8 3-129,-5 6 129,-1 9-258,-3 10 129,1 11 0,-2 11-129,3 16-258,-1 3-129,6 11-129,-9-3-645,15 9-129,-8-12-774,12 3-645,-5-11-1290,4-13-258</inkml:trace>
  <inkml:trace contextRef="#ctx0" brushRef="#br0" timeOffset="47109.4335">20145 4705 1,'0'0'1547,"-3"23"130,0-12 0,-1 8 258,-2-4-129,3 9 0,-6-5-387,5 8-258,-3-4-258,3 5-387,-3-4-129,4-2 0,-2-4-129,2-2-129,3-16 0,-4 14 0,4-14-129,6-7 0,2-10 129,4-2-129,5-5 0,1-5 0,5-4-258,2-1 258,3-2-129,-2 5 258,-2 2-258,0 5 258,-4 7-129,-2 7 129,-4 9 0,-1 4 0,-4 13 258,-2 6-258,-1 6 129,-2 7 0,-4 0 129,1 8-129,-1-6 0,0 2-129,0-5 129,0-4-516,3-3-645,-3-7-3354,0-20-387,14 3-258</inkml:trace>
  <inkml:trace contextRef="#ctx0" brushRef="#br0" timeOffset="47427.2745">20585 4755 3225,'-14'25'4902,"14"-25"-258,-8 11-387,8-11-3999,0 0 0,18 0-129,-1 0 0,5-10-258,7 2-387,-1-8-516,10 6-1032,-5-5-1935,-2-1-774,5 3 129</inkml:trace>
  <inkml:trace contextRef="#ctx0" brushRef="#br0" timeOffset="47921.0275">21122 4524 516,'2'24'4128,"-5"-12"129,-14-6-129,-3 3-3870,2 1 0,0 1 129,-2 2-129,0 0 0,4 0 0,-3 0 129,6-2-129,-1 0-129,14-11 0,-14 19 0,14-19-129,0 13 129,0-13-129,9 10 0,3-4-129,3-4 129,3 6 0,-2-4 129,1 5-129,-3-1 258,-1 6-129,-7-3 387,0 7-258,-6-4 129,-3 6-129,-7-2 129,-2 2 0,-6-3-258,2 0 0,1-2-258,-3-4-645,11 6-1290,7-17-2322,-14 8-516,14-8 129</inkml:trace>
  <inkml:trace contextRef="#ctx0" brushRef="#br0" timeOffset="48265.855">21327 4173 4128,'-23'32'4902,"15"-12"-387,-5 2-129,1 6-4386,5 8 0,3 6 0,3 5 129,0 6-129,0 7 387,1 7-258,3 4 129,2-1-129,3 0 0,2-6 0,-2-6-129,-1-10 0,-1-16-645,6-5-1677,-12-27-2064,0 0-516,10-25-129</inkml:trace>
  <inkml:trace contextRef="#ctx0" brushRef="#br0" timeOffset="48507.734">21102 4456 2451,'-18'0'4902,"18"0"-258,0 0-129,12-18-3870,11 11-258,2-2-129,12-2-129,0-1-129,8-3-129,-1 4-129,-1-3-516,1 7-774,-10-7-1419,-6 3-1677,-1 6 0</inkml:trace>
  <inkml:trace contextRef="#ctx0" brushRef="#br0" timeOffset="48936.5195">21525 4592 6837,'0'15'5031,"-3"5"-258,2-2-1677,1-4-3225,1 1 129,5 6 0,2 1 0,0-2 129,0 6-129,-3-2 129,4 0 0,-8-4 129,0-2-129,-1-3 129,0-4 0,0-11-129,0 0 129,0 0-129,0 0 0,-1-7-258,2-15 129,7-8-129,4-9 129,3-6-258,0-7 258,2-1-258,-1-3 258,2 4-129,-2 6 129,4 8-258,-3 4-258,6 19-645,-10-5-1677,7 11-1935,1 8-387,-1 1 129</inkml:trace>
  <inkml:trace contextRef="#ctx0" brushRef="#br0" timeOffset="49520.2275">22090 4511 1935,'-12'25'4515,"12"-25"0,-16 12-258,-2-8-4128,18-4-129,-14 3 0,14-3 129,-11 0-129,11 0 129,-12 0-129,12 0 0,-18 10 0,18-10 0,-22 20 0,10-3 0,2 3 129,0 1-129,2 2 129,6 2 0,1-7 0,-1 1 0,10-7 387,5-6-387,3-5 0,4-1 0,-2-12-129,4-4 129,-2-4-129,-1-1 0,-3-1 0,1 2 0,-7 2 0,-2 6 129,-8 12-129,13-8 0,-13 8 0,7 11 0,-4 7 0,0 7 0,0 1 129,1 3-129,1 0 129,-1-1-258,1-4 129,-3-8-774,9-6-3096,-11-10-774,15 0-258</inkml:trace>
  <inkml:trace contextRef="#ctx0" brushRef="#br0" timeOffset="49830.0725">22373 3880 5160,'-26'-5'5805,"16"20"-645,-1 7-387,0 9-4128,6 8-774,5 16 129,0 10 0,1 13 0,-1 5 0,1 3-129,-1 3 129,0-3 129,-1-7-129,2-11 0,-1-14-129,2-14 0,-2-17-645,10-3-903,-10-20-3225,10-12-258,-3-14-129</inkml:trace>
  <inkml:trace contextRef="#ctx0" brushRef="#br0" timeOffset="50045.9645">22142 4321 1419,'-34'6'4515,"34"-6"258,0 0-387,0 0-3612,13 0-129,7-6-387,10 2 0,3-7 0,7 2-258,0-1-387,-5-4-1290,7 0-2580,-1 3-645,-7-5 258</inkml:trace>
  <inkml:trace contextRef="#ctx0" brushRef="#br0" timeOffset="50540.717">22528 4537 1806,'13'13'4128,"-13"-13"129,14 0-3354,2 0 129,-2 0-129,3-3-387,-4-7 129,2 3-387,0-5-129,-1 0 0,-2-3-129,1 1 129,-5-1-129,-2-1 0,-2-1 0,-2 0 0,-2 3 0,-9 0 0,-7 5 0,-4 5-129,-4 3 129,-3 1 0,-3 10 129,4 4-129,-1 2 258,5 4-129,1 1 0,8 3 0,-1-2 129,8 5 0,3-2 0,3 4 129,1-1-129,13 4-129,6-2 0,6-8-774,15 2-2451,1-7-1419,3-13-258</inkml:trace>
  <inkml:trace contextRef="#ctx0" brushRef="#br0" timeOffset="51136.419">22981 4453 3870,'-22'27'4773,"9"-19"-129,13-8-516,-19 10-4257,19-10 0,-13 2 0,13-2 129,-11-3-129,11 3 258,-17-11-129,17 11 0,-21-1 0,8 1 0,1 10 129,0 5-258,2 3 258,3 6-129,4-2 129,3-2-129,11-2 0,4-5 0,9-5 0,-2-8 0,5-1 0,0-14 129,-2-3-129,-3-6 0,-3-1 129,-4 2 0,-3 5 0,-4 4 0,-8 14-129,13-3 129,-10 13-129,0 14 0,-2 7 0,-1 11 129,0 10-129,-4 8 387,-4 6-387,-5 3 258,-1 2 0,-9 0 129,-1-4-129,-8-5-129,-2-5 129,-3-9-129,-4-10 0,1-6-387,-5-11-387,11-2-1548,-6-14-2580,9-7-258,8-10-129</inkml:trace>
  <inkml:trace contextRef="#ctx0" brushRef="#br0" timeOffset="51436.269">23298 4473 5289,'-7'36'5547,"-4"-17"-516,1 5-516,2-1-4386,-6 8-258,5 6 129,2 1 129,-1-1-258,3 0 129,-2-10-516,7 2-774,-3-15-2709,3-14-645,0 0-645</inkml:trace>
  <inkml:trace contextRef="#ctx0" brushRef="#br0" timeOffset="51623.1755">23204 4073 6837,'-20'-7'5418,"8"11"-903,12-4-1161,0 0-6579,4 14-1935,11-7-258,7-3-129</inkml:trace>
  <inkml:trace contextRef="#ctx0" brushRef="#br0" timeOffset="52041.966">23706 4409 2193,'-27'19'4644,"13"-17"-129,14-2-258,-18 4-4257,18-4 0,-11 1 129,11-1 0,-12 3 0,12-3 129,-19 4 0,4 1 129,2 6-129,-7 0 129,7 6 0,-6-1 129,8 9 0,-2 0-129,7 4 0,5-1-129,8 1 0,14-3-129,12-5 0,10-7-387,4-14-1032,12-3-3354,2-12-516,-3-10 0</inkml:trace>
  <inkml:trace contextRef="#ctx0" brushRef="#br0" timeOffset="112544.6995">20432 5424 258,'0'0'3354,"0"0"0,0 0-2322,0 0-774,0 0 0,7 9 387,-7-9 0,0 0 258,7 16 129,-7-16-258,-1 13 258,1-13-129,-14 16 0,-4-9-258,8 8 129,-11-3-258,6 3-258,-2-1 129,5 2-258,-3-2 387,4 3-516,2 0 129,1 2-129,3-1 0,0 0 0,-1 0-129,2-1 258,-2 4-129,2-2 0,2 0 129,0 4-129,-1 3 129,2 3-129,0 4 129,1 6-129,0 0 0,1 1 129,5 2 0,3 1 0,-2-2-129,6-2 129,3-5 0,-1-2 0,5-5-129,1-4 129,0-2-129,3-4 129,5-2-258,-2-4 129,1 0-258,-6-3-1290,9 3-2580,-5 5-516,-5-8-129</inkml:trace>
  <inkml:trace contextRef="#ctx0" brushRef="#br0" timeOffset="113395.274">20669 5955 1806,'0'0'1161,"0"0"-129,14 7 0,-14-7 258,12 11 0,-3 0 0,-9-11-129,7 28-258,-8-15-129,3 8-258,-2-3 129,4 5-387,-3-2 0,4 2 129,0-6-258,3 0 129,-2-4-129,0 0 129,-6-13 0,10 13 258,-10-13-258,0 0 0,0 0 129,1-8 0,1-5-129,-2-3-129,0-7 0,0-6-258,0-2 258,5-8-129,1-4 0,4 1 0,-2 2 0,2 1 0,0 5 129,0 5-129,2 4 0,0 11 0,2 3 0,-1 1 0,2 6-129,3 4 129,1 0 0,-1 3-129,1 4 0,-5 1 0,0 1 0,-14-9-516,19 23-1935,-13-9-1677,-6-14-258,0 0 0</inkml:trace>
  <inkml:trace contextRef="#ctx0" brushRef="#br0" timeOffset="113987.9775">21083 5928 1161,'-10'11'774,"10"-11"387,0 0 0,-12 6 258,12-6-129,0 0 0,-8 12-129,8-12-258,-10 14-129,10-14-387,-10 19 258,10-19-258,-10 24 129,3-11-129,5 1 129,-5-3-129,6 3 0,1-14 0,-2 23 0,2-23-129,2 21-129,-2-21 0,15 14 129,-4-12 0,5 0-258,2-2 129,2-2-129,3-7 129,-2-4-129,2 1 0,-2-4 0,-4-1 0,-4-2 0,-6 0 0,-3 1 0,-4-1 129,-6-1-129,-8 3 0,-5 2 129,-4 5-129,-1 3 0,-5 6 0,5 2 0,1 9 0,1 4-129,7 3-129,1-2-903,11 4-2064,2 1-1032,1-20-387</inkml:trace>
  <inkml:trace contextRef="#ctx0" brushRef="#br0" timeOffset="114791.5755">21333 5464 258,'-22'-2'3225,"22"2"129,-8 11-2838,8-11-129,-6 22 387,4-11 129,2 6 129,2-2 0,7 11-129,-4 1 258,9 7-387,-5 1-258,4 7 0,-1 2-129,0 0-258,-3 1 0,-1-3 129,-2-3 0,1-4-129,-3-6 0,3-3 0,-4-8 0,2-1 0,-3-6 0,-2-11 0,5 14-129,-5-14 129,0 0-129,0 0 0,0 0 129,0 0-129,0 0 129,0 0-129,0-10 0,0 10 0,1-15 0,-1 15 0,4-16 0,-4 16 0,5-19 0,-3 8 0,3 0 0,-2-6 0,3-1 0,0-2 0,1-2 0,5-2 0,1 1 0,1 1-129,1 3 129,2 4 0,-1 6-129,0 0 129,-2 8 0,0 1 0,-3 4 0,-1 9 0,-4 0 0,0 6 129,-4 1-129,-2 7 129,0-3-129,0 3 129,-3-2-129,-4 1 129,0-5-129,-4 0 129,-4-4-129,0-3 0,-3-6-129,-2-5 0,0-1-258,-4-2-387,10 0-1935,0-5-1935,3-6 0,11 11 0</inkml:trace>
  <inkml:trace contextRef="#ctx0" brushRef="#br0" timeOffset="115434.254">21831 5808 2709,'-15'-18'3225,"15"18"-2193,0 0-774,0 6-129,0-6 0,-3 14 387,3 0 0,0-14 129,-2 21 258,-4-10-129,6 4 129,0-3-129,0 5 0,0-1-129,0 1-258,4-4-129,3 3 0,0-5 0,-7-11-129,17 13-129,-5-11 129,-1-2-129,1-5 0,0-4 129,0-5-129,-2-3 0,1-1 129,0-2-129,-3 2 129,0-2-129,-4 1 0,0 2 129,-3 4-129,2 2 129,-1 0-129,-2 11 0,0 0 0,0 0 0,0 0 0,0 0 129,7 14-129,-5 0 0,3 4 129,1 1-129,3 1 0,3 2 258,1-4-258,3 0-258,0-5 0,3 3-1032,-8-11-1935,2-5-1032,5-1-387</inkml:trace>
  <inkml:trace contextRef="#ctx0" brushRef="#br0" timeOffset="115912.015">22298 5693 2193,'12'5'3741,"-12"-5"129,-10 3-3225,1 8-129,-5 0-258,-1 2 387,-3 0-258,3 1 258,-3-7-129,4 7 129,0-7-129,6 6 129,8-13-387,-11 22 0,11-22-129,0 16-129,0-16 0,19 13 0,-4-10 0,4-2 0,3-1 0,-1 0 0,2 0 0,-6 0 0,0 0 0,-6 2 129,-11-2-129,6 20 258,-12-5 0,-2 3-129,-6 0 0,-1 1 0,-2 1-129,1-2-129,5 1-645,-3-9-1677,14-10-1806,0 0-387,0 0 1</inkml:trace>
  <inkml:trace contextRef="#ctx0" brushRef="#br0" timeOffset="116270.8355">22529 5434 3225,'-40'2'4773,"20"-2"-387,7 5-258,13-5-3999,-14 18-258,14-3 258,0 6 0,4 4-129,2 4 258,3 7-258,2 4 258,0 3-258,3 6 258,1 1-129,-2-3-129,2-3 129,-1-8-129,-4-5 129,0-7-387,-7-13-516,-3-11-2709,12 3-903,-13-11-516</inkml:trace>
  <inkml:trace contextRef="#ctx0" brushRef="#br0" timeOffset="116466.7375">22344 5657 1548,'-12'-15'4386,"12"15"129,20-14-387,7-1-3483,5 9-516,12 5-903,0-6-516,7 7-1032,-5 0-1161,-8-2-903</inkml:trace>
  <inkml:trace contextRef="#ctx0" brushRef="#br0" timeOffset="116877.532">22476 5094 5289,'-38'23'4773,"30"-11"-387,6 4-1677,7-5-2709,18 6 0,16-1 0,8 2 0,13-1 129,2 2-129,3 6 129,3 4 129,-7 5 0,1 8 0,-8 5 387,-1 14-258,-12 4 129,0 9-258,-8 1 0,-6 0-258,-12 1-258,-15-12-645,-1-2-2064,-24-13-1806,-18-13-258,-15-6-129</inkml:trace>
  <inkml:trace contextRef="#ctx0" brushRef="#br0" timeOffset="117957.9915">19985 6710 2193,'-2'-14'3483,"2"14"129,0 0-2709,0 0-258,0 8-387,0-8 0,9 25 129,-1-8 0,3 10 258,-4-1-129,6 11 258,-6-1-129,5 9 258,-4 1-258,2 3 0,-4-1-129,2 0-258,0-2 129,0-1-258,-4-5 129,1-7-516,-1-6 516,-2-6-258,-2-3 0,0-18 0,0 12 129,0-12-129,0-14 129,2-7-129,4-4 0,0-5 0,5-6-129,1-2 129,2 2-129,3 1 258,1 10-258,1 3 129,0 8-258,1 6 258,1 8 0,1 6 258,-1 7-258,-2 8 0,-1 2 129,-3 5-258,-4 0 258,-9 2-258,-2 1 258,-8-3-129,-12-3 0,-2-1 0,-8-4 0,-2-7-387,3 2-1161,0-7-2709,6-8 0,7-1-516</inkml:trace>
  <inkml:trace contextRef="#ctx0" brushRef="#br0" timeOffset="118508.716">20619 7147 1161,'-23'19'3612,"21"-7"-129,-12-12-387,14 0-3483,-9 11-258,9-11 387,0 0 0,0 14 387,0-14 258,0 11 129,0-11 0,0 14 129,1-3-129,2 0 129,4 3-387,-1-3 258,5 2-387,0-4 0,5 0 0,-3-5 0,3-4-129,0-2 129,0-5-129,-3-5 0,-1-4 0,-3-3 0,-5-1 129,-2-1 0,-2 2 258,-7-3-258,-4 8 258,-7 1-258,3 5 258,-7 6 0,3 2-129,0 3-129,3 7-129,2 5 0,0-2-258,8 5-258,-2-6-1806,3-1-2064,5 1 0,0-12 0</inkml:trace>
  <inkml:trace contextRef="#ctx0" brushRef="#br0" timeOffset="119040.45">20899 7093 774,'2'14'3870,"-2"-1"-129,0-13 0,-8 7-3612,8-7 0,-2 18 0,2-18 258,-1 18 129,1-5 129,0-2-129,1 6 129,-1-4-129,5 4-129,-3-4 129,4 1-258,-6-14 0,16 13-258,-5-13 129,1-1-129,3-9 0,0-4-129,0-2 129,-2-3 129,-1-1-129,-4 1 129,0-3-129,-3 6 129,-2 0-129,-3 5 258,0 11-387,0-11 258,0 11-129,0 0 0,-4 15 129,2-2-258,-2 5 258,2 2-258,-1 2 258,3 0-129,0-2 0,0 0-129,6-4 0,1-2 0,7-1-774,-14-13-2709,23 4-903,-5-4 0</inkml:trace>
  <inkml:trace contextRef="#ctx0" brushRef="#br0" timeOffset="119565.1875">21273 7070 3096,'-15'16'4515,"15"-5"-387,0-11-258,-13 12-3741,11-1-129,2 3 258,0 0 0,-1-1 258,1 5-258,-4-3 129,4 2-129,-2-4 129,2 2 129,0-15-387,0 14 0,0-14-129,9 0 0,2-11 0,1-7 129,1-3-258,4-4 258,-1-3-258,0-2 258,-3 0-258,2 2 258,-4 2-258,0 7 129,0 5 0,-2 4 0,5 3 0,-2 7-129,1 2 258,2 2-129,-3 5 0,2 3 129,-2 0-129,-4 4 129,-1 1 0,-4 3-129,0-3 0,-3 3-129,5-3 0,-5-17-387,12 25-1161,-12-25-1935,22 4-1032,-4-4 0</inkml:trace>
  <inkml:trace contextRef="#ctx0" brushRef="#br0" timeOffset="120239.85">21891 6911 4386,'-24'21'4773,"10"-16"-387,14-5-258,-22 10-3999,22-10-258,-15 6 0,15-6 129,-14 0-129,14 0 129,-19-8 0,5 5 0,1 0 129,-6 3-129,6 0 129,-2 0 0,3 8 0,-1 9-129,4-4 258,-2 5-258,5 4 258,-1 1-258,4-1 129,0 0 0,2-2-129,1-5 129,1 0-129,-1-15 129,18 13 0,-6-13 0,3-1-129,1-9 0,4-6 129,-1-5-129,1-3 129,1-5-258,-3-5 0,-1-6 129,0-4-129,-3-4 258,-5-3-258,-3-7 258,-1-3-258,-5-2 258,0 3 0,-7 8-129,0 6 0,0 10 0,1 12 0,6 24 0,-12-1 0,10 18 0,0 17 0,2 14-129,0 9 129,-2 9 0,7 7 129,1 4-258,2-2 258,-1-5 0,3-6-129,1-12-129,-3-11-129,7-7-1032,-6-13-2580,1-15-774,4-6-387</inkml:trace>
  <inkml:trace contextRef="#ctx0" brushRef="#br0" timeOffset="120975.482">22229 6916 1806,'-3'-14'1290,"3"-1"-258,0 15 387,0 0 0,-2-15-129,2 15 0,-13-3 129,13 3-258,-27 0-258,13 2 0,-9-2-129,5 7-129,-3-3-129,3 3-129,-2 1 129,5 1-258,1 2-129,3 3 129,1 2-258,2 1 129,3 0 0,4-3 0,-1 1-129,2-1 258,4 0-129,5-2 258,3-8-258,3 4 0,2-7 0,2-1 0,-2 0-129,2-9 129,0-2-129,-3-3-129,-4-2 129,-3-1-129,-1-4 129,-3 6 0,0-3 129,-4 5-258,-1 2 258,0 11-129,0 0 129,0 0-129,0 0 0,0 0 0,7 13 0,-4 1 0,-1 6 0,2 0 129,-2 4-129,2-3 0,-1-1 129,0-1 0,1-3-129,2 0 0,-6-16-258,15 10-645,1-8-2838,2-1-774,-4-1-387,6-7 129</inkml:trace>
  <inkml:trace contextRef="#ctx0" brushRef="#br0" timeOffset="121420.2595">22482 6874 774,'-5'-16'3870,"5"16"387,-17-8-2838,17 8 129,-14 2-129,14-2-129,-14 16-258,9-4-129,5-12-387,-14 25 129,9-10-258,4 3 129,-3 4-129,4 1 0,0-4 0,0 3 0,0-4 0,3-2-129,-3-5 0,0-11 0,0 0-258,0 0 129,9-9 0,-5-9-258,-2-3 129,6-5 0,-1-2 0,4-2-129,3-2 129,0 5-258,4 2 258,1 2-258,4 5 129,-3 1-129,3 6 0,-6-1-387,4 11-774,-21 1-1290,22-12-1935,-7 12-258,-15 0 0</inkml:trace>
  <inkml:trace contextRef="#ctx0" brushRef="#br0" timeOffset="121720.1095">22808 6765 2709,'-8'6'4773,"8"-6"-258,0 0-258,-8 14-3096,8-14-1161,-2 23 0,2-7 0,0 2 0,0 4 129,0-2 0,-5 1 129,-5 3-129,2-1 258,-2-3-258,3-6 129,1 1-516,6-15-1161,0 0-2838,0 0-387,-4-9-129</inkml:trace>
  <inkml:trace contextRef="#ctx0" brushRef="#br0" timeOffset="121901.019">22729 6459 6837,'-22'-3'5031,"22"3"-645,-18 5-645,18 11-5289,0-16-1806,0 24-1548,4-11-129,-4-13 0</inkml:trace>
  <inkml:trace contextRef="#ctx0" brushRef="#br0" timeOffset="122554.692">23072 6777 129,'3'11'3999,"-3"-11"0,0 0-129,0 0-3483,14 12-258,-14-12-258,12 11 129,-12-11 129,11 9-129,-11-9 258,0 0-129,14 0 0,-14 0 129,16-13-129,-7 1 258,-1-5-129,5-2 0,-5-4 0,1 4 0,-7 1 129,0 3-129,-4 3 0,2 12 0,-24-7 0,6 9 129,-7 8-258,2 6 129,-1 2-129,-2 6 0,4 1 0,2 3 0,1-1 0,6 1 129,0-1-129,8 0 0,3 0 129,1-6 0,15-1-258,5-7-258,16 2-1161,0-8-2838,4-7-258,6-1-516</inkml:trace>
  <inkml:trace contextRef="#ctx0" brushRef="#br0" timeOffset="123093.4225">23539 6595 1,'15'-3'3869,"-15"3"259,0 0-387,-12-4-3225,12 4 129,-19 0 258,19 0-129,-27 2 129,14 7-129,-12-1 0,6 7-387,-5 5 0,-1 2-129,2 2 129,1 1-258,2-2 0,4 2 0,7-7 129,9 2-129,4-8 0,14-3 0,8-4 0,13 0-129,3-1 0,6 1 0,-3 1 0,-1-1 0,-8 5 129,-8 2 0,-13 3 0,-10 3 129,-8 2 0,-14-2 0,-4 5-516,-12-5-3999,2-5-129,3-4-774,-4-9-129</inkml:trace>
  <inkml:trace contextRef="#ctx0" brushRef="#br0" timeOffset="124539.699">23631 7034 129,'0'0'516,"1"7"258,-1-7 258,0 0 129,-8 12 258,8-12 0,-13 9 129,13-9-258,-16 7-129,4-6-129,12-1-258,-20 12-258,20-12 0,-20 9 0,20-9-129,-24 8-129,24-8 0,-25 7-129,14-5 129,-1 1-645,-2-1-258,14-2-2322,-16 6-1290,4-6-129</inkml:trace>
  <inkml:trace contextRef="#ctx0" brushRef="#br0" timeOffset="125711.113">23468 7150 1161,'0'0'1548,"0"0"0,0 0-129,0-5-258,0 5-387,0 0-129,13-5-258,-13 5 0,14-3-258,-1 1-129,-2-1 0,7-3 129,-3-1-129,3-2 0,-4-4 0,4 2 129,-4-4 258,-5 4-129,2-3 129,-8 3 129,-3 11-258,6-14-129,-6 14-387,0 0-903,0 0-2322,0 0-258</inkml:trace>
  <inkml:trace contextRef="#ctx0" brushRef="#br0" timeOffset="126520.708">23651 7086 516,'0'0'1032,"-7"3"-129,7-3 0,-12 4 129,12-4 129,-15 8 0,15-8-516,-18 9-258,18-9 129,-20 9 129,10-7 0,10-2 129,-20 6 0,20-6 0,-19 5-129,19-5 129,-14 3-258,14-3-129,0 0-258,0 0-129,0 0 0,0 0 0,0 0 0,0 0 0,0 0 0,11 0 0,-11 0 129,16-10 0,-16 10 0,21-17-129,-8 8 129,1-2-258,5 2-129,-4-5-387,5 7-1290,-2 2-1935,-4-6-516</inkml:trace>
  <inkml:trace contextRef="#ctx0" brushRef="#br0" timeOffset="131830.052">23428 7103 903,'0'0'1419,"0"0"129,0 0-258,0 0 387,0 0-129,0 0-129,0 0-129,0 0-387,0 0-129,0 0-387,0 0 0,0 0-129,0 0 0,6-6-129,-6 6 0,5-11 129,-5 11-129,12-15 258,-12 15-258,13-15 129,-13 15-129,16-13 0,-16 13 0,11-1-129,-11 1 129,12 0-129,-12 0 129,14 0-129,-14 0 129,13 0-129,-13 0 258,16-4-129,-16 4 0,0 0 0,13-11 0,-13 11 0,0 0 0,0 0-129,0 0 129,13-10-129,-13 10 0,0 0 0,0 0 0,14-3 0,-14 3 0,0 0 0,12-3 0,-12 3 0,0 0 0,0 0 0,0 0 0,0 0 0,0 0-129,0 0 129,11-4 0,-11 4 0,0 0-129,0 0 129,0 0 0,0 0 0,10-1 0,-10 1 0,0 0 0,14-11-129,-14 11 258,0 0-258,12-17 258,-12 17-258,0 0 129,0 0 0,0 0 0,0 0 0,0 0-129,0 0 129,0 0 0,0 0 0,0 0 0,0 0 0,0 0 0,0 0 0,0 0 0,0 0 129,0 0-129,0 0 0,0 0 0,0 0 0,0 0-129,0 0 129,0 0 0,0 0 0,0 0-129,0 0 129,0 0 0,0 0 0,15-11 0,-15 11 0,0 0 0,0 0 0,12-12 0,-12 12 0,0 0 0,0 0-129,12-9 0,-12 9-258,0 0 129,0 0-129,13-1-387,-13 1-516,0 0-1935,0 0-1032,0 0 129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8T19:01:08.973"/>
    </inkml:context>
    <inkml:brush xml:id="br0">
      <inkml:brushProperty name="width" value="0.05292" units="cm"/>
      <inkml:brushProperty name="height" value="0.05292" units="cm"/>
      <inkml:brushProperty name="color" value="#A2A250"/>
    </inkml:brush>
  </inkml:definitions>
  <inkml:trace contextRef="#ctx0" brushRef="#br0">5948 6013 5031,'-23'8'5289,"10"0"-258,-7-2-387,0 9-3225,-8-1-645,3 13-387,-3-1-129,-2 14 129,-2-2-258,-1 6 258,-1-2-129,-3 1 0,-1-4 258,-3 3-258,-2-1 129,-1 6-258,-7 2 129,-1 13-129,-5 4 0,-3 9-129,-2 8 0,-4 5 129,-3 6 0,0 2 0,0 2-129,1 4 129,-1 3 0,1 8 0,3-4 0,-1 10-258,0 4 0,-4 8 129,1 4-129,-1 7 129,-1 6 0,1 7-129,2 10 129,3 4 0,4 4 129,5 1-129,3 6 129,6 0 0,7 3 0,2-3 129,4-2-258,4-3 258,6 1 0,3-2-129,5-6 0,4 0 0,7 0 0,1-7 0,4 0-129,4-4 129,5 3-129,5 4 129,6 3 0,3-2-129,3 7 129,5 8-129,1 1 0,4 2 0,3-4 0,2-2 0,0-5-129,3-2 129,2-11-129,1-7 0,5-1 0,3-3 129,1-2-129,3-1 0,2 0 0,-1-1 129,2 0-129,3 0 129,-3-7-129,5 1 0,1-4 129,-1-6 0,1-5 0,3-7 0,-3 0 0,1-7 129,1-5-129,-3-7 129,-2-3-129,4 1 129,-3-2 0,1 3-129,3-7 129,-1 0-258,0-5 258,0 2-129,3-6 129,0-1 0,4 1-258,3 6 258,-4 6-129,1 4-516,1 8 645,-3 0 0,2 13 0,-3-20-129,-3 1 129,-1-11 0,1-4-129,-2-26 516,-2-3-516,3-14 0,-2-20 0,2 14 129,1-12-129,0-22 129,1-1-129,1 1 0,0 0 0,2-2 0,-3 5-129,2-15 129,2-2 0,0 14 0,0-5-129,-1 3-129,-3-6 258,-2-17-129,-7-6 0,-5 16-129,-8 7 258,-7-18-129,-3 2 129,-39 24 258,58-101-258,-36 58 129,-4-21-258,-6-13 129,-3-30-129,-5-3 0,-2-21 0,-2 9 0,-8-11 129,-3-15-387,-4-1 387,-5 4 0,-4 0 129,-4 6-129,-9 6 0,-5 1 0,-7 1 0,-3 10 129,-6-2 0,-8-3 0,-3 0 0,-2-3 0,3-8-129,-5-4 129,4 4-129,-3-1 129,1-3-129,-4 3 0,1 5 129,-3 0-129,-4 3 0,3-1 129,-2-8-129,2-6 0,2-5 129,2-9-129,5-11 0,5-10 0,5-7 0,1 3 0,7-9 0,-1 6 0,7 3 0,3 3 0,5 7 0,2-3 0,3 2 0,4-6 0,5 3-129,5-7 129,5-8 0,4-9-129,6 0 0,1 0-129,2-1 129,0 5 0,5 2-129,1 10 0,3 5 129,-2 8 0,7 4 0,3 4 129,6-4 0,3 0-129,6-1 129,6-5 129,3 4-129,3 0 129,1 4 0,0 8 0,-4 8-129,-3 13 0,-6 4-129,-3 10 0,-8 5 129,-5 4-129,-4 3-129,-4 5 258,-5 7-129,-3 3 129,-5 5-129,-8 8 129,-10 13-129,-5 9 0,-12 9 258,-7 7-129,-9 7 0,-8 4 0,-7 7 129,-7 11-129,-4 17-129,-5 12-258,0 41-2322,-12 10-1935,-7 27-774,-9 14-258,1 12-387</inkml:trace>
  <inkml:trace contextRef="#ctx0" brushRef="#br0" timeOffset="715.0409">3913 7016 6966,'-15'23'5160,"8"-11"-129,7-12-258,-7 16-3483,7-16-258,-1-6-129,1-17-387,4-9-129,3-18 0,6-14-129,-3-16-129,2-16 129,5-11-258,0-2 0,1 5 0,2 12-129,-2 16 0,0 17 0,1 22 258,2 25-258,-2 20 129,0 26 0,-2 16 0,0 13 129,1 10 0,-2 11-129,2 4 0,-2-1 0,-1-6 0,1-12 0,-1-9-516,-6-23-903,2-10-3483,-11-27 0,11-8-516,-11-25-258</inkml:trace>
  <inkml:trace contextRef="#ctx0" brushRef="#br0" timeOffset="888.0508">4074 6593 9546,'-38'18'5289,"27"-18"-258,11 0-258,-4-13-4386,13-5-258,17-3-903,4-6-3741,13 2-129,4-8-516,4 8-516</inkml:trace>
  <inkml:trace contextRef="#ctx0" brushRef="#br0" timeOffset="1305.0746">4447 6179 8901,'-27'-2'5289,"17"2"-258,-1 0-258,11 0-3741,0 0-516,3-3-129,15 0-258,7 1 0,4 2 0,2 0-129,5 5 0,-3 5-129,-5 5 129,-5 4 0,-6 4 0,-6 2 0,-10 4 0,-1-2 129,-11 3 0,-3 0 0,-4 4 0,0-8 0,-1 3 0,2-2-258,2-5 129,2-6-516,11 6-1161,2-22-3096,0 0-387,7-16-387,8-6-258</inkml:trace>
  <inkml:trace contextRef="#ctx0" brushRef="#br0" timeOffset="2019.1155">4922 5869 9417,'-4'5'5418,"-6"17"-387,0-10-258,6 9-4257,1 6-258,3 7-129,0 7 0,0 7 0,0 11-129,5 2 129,1 1 0,0-3 0,4-3 0,-4-7 0,2-10 0,-5-5 0,1-17 0,-4-17 0,0 0-258,2-12 129,-2-20-129,0-10 258,-4-8-258,0-16 0,0-11 129,0-5 0,-2-2 129,3-1-258,-2 7 0,0 8 258,2 8-258,2 11 258,1 7-258,6 14 129,4 6-129,5 7 129,2 1 0,3 9 0,4 6-129,-1 2 129,-2 18 129,-3 10-258,-4 16 258,-7 10-129,-4 10 0,-5 0 0,-11 0 258,-2-2-258,-3-10 129,-2-10-129,2-15 129,1-15 0,4-12 0,4-3-129,6-10 0,3-5 0,7-5-129,4 2 0,8 1 0,5 5 129,1 9-129,2 5 0,2 10 0,-6 9 0,-2 10 129,-7 12 129,-9 8-129,-5 4 129,-10 5 129,-12 3-129,-9-1 129,-5-2 0,-3-8-258,0-21-1677,13-2-3225,0-20-129,16-9-774,10-24-516</inkml:trace>
  <inkml:trace contextRef="#ctx0" brushRef="#br0" timeOffset="4230.242">15947 6036 1806,'-103'-47'4902,"52"11"-129,2-2-258,1 1-2838,-4-1-645,4 14-516,-8 7 0,-2 17 0,-12 14-129,-4 21 0,-8 8 0,-1 10 129,-3 0-258,6 7 129,6-1-258,9 1 258,12-4-387,13 2 258,11 4 0,13 11-129,10 6 0,6 7 129,15 6-129,14 10 0,14 1 258,12 2-129,17-4-129,13-6 0,11-5 0,8-4 0,2-1 129,-1-3-129,-8 1-129,-4 2 129,-11 6-129,-6 6 129,-9 6 0,-5 10-129,-3 8 0,-1 4 0,-4 6 129,3 9 0,-4 4-258,1 0 258,0 1 0,-3 5-129,-2-3 129,3 4-129,-1 1 0,0-2 0,-3-2 129,0 7-129,-5-2 0,-3-2 129,-5 0 0,-4 0-129,-6 0 129,-5 7 129,-6-1-258,0 3 129,-7-1 129,-1 11 0,-6 3-258,0 4 0,-6 1 129,-4-7-129,-3 4 0,-1-4 129,-4-1-387,0-6 129,-2-7 0,-1 2 258,-3 1-258,-1 2 129,-3-7-129,-5 4-129,-2-1 129,-3 5 129,0-4 0,-1-5-129,-1-8 129,3 6 0,-2 1 0,4-2 129,-2 1 0,2 4-129,-3 2 0,-3 9 129,3-7-129,-1-3 0,3-12 129,5 0-258,8-10 129,8-8 0,15-11-129,9-10 129,13 7-129,14 2 258,6 12-258,7 2-387,3 2 387,-1-15-258,4 18 387,4-9 0,-2-21 0,1-8 0,3-15 0,2-21 516,8-14-258,4-9 129,5-21-387,7 3 0,6-6 129,3-13 0,4-30-129,9 5 0,0-22-258,6-1-129,2-24 258,3-40 129,-1-24-129,7-16 0,0-27 0,2-29 129,-6-13 129,-1-28 129,-6-15-258,-4-2-129,-4-9 129,-11 1 129,-6 5-258,-7-11 129,-6 4 129,-6 3 0,-9-4 0,-12-1 129,-12-2-129,-9-3 0,-11 1 129,-12-3-129,-7 2 0,-12 1-258,-8 3 258,-6 8-258,-6 7 129,-2 4-129,-7 2 129,-3 15-129,-8 5-129,-7 5 258,-10 9-258,-6 4 258,-10 3-129,-7 10 129,-10 6-129,-3 5 258,-4 3-129,0 9 0,-3-2 129,0 6 0,1 8-129,2 6 0,1 4 0,-1 3 0,-5 8 0,1 5 129,-1 8-258,0 8 0,2 2 129,1 2 0,2 7 0,5 10 0,4 4-129,5 13 0,1 9 0,-2 17 129,-2 16-258,-3 18 258,-2 19-258,-5 13 129,1 8 0,1 9 0,7 5 0,14-15-516,23-4-4386,12-20-129,22-25-645,21-25-516</inkml:trace>
  <inkml:trace contextRef="#ctx0" brushRef="#br0" timeOffset="5172.2958">16874 5655 4902,'9'-9'5418,"4"-8"-387,-13 17-129,13 0-2967,-13 0-774,8 29-387,-5 1-129,4 15-258,-1 11-129,2 9-129,-3 10 0,1 2 0,-3-1-258,2-9 258,-5-6-129,1-14 129,-1-14-129,-1-16 129,1-17-129,-1-24 129,-3-20 0,4-19-129,-4-17 129,1-12-129,-1-14 0,4-1 0,0 4 0,0 6 0,1 10 0,6 15 0,3 11 0,6 15 0,2 10 0,3 11 0,3 6 0,0 11 0,4 4 0,-4 6 0,-2 13 0,0 11 0,-6 8 0,-4 10 0,-5 9 129,-7 6-129,-2 3 129,-7 4-258,-8-4 258,1-5-129,-2-8 129,1-11-129,1-8-129,4-12 129,12-18 0,0 0-129,0 0 129,10-6 0,10-3 0,4 4-129,1 5 129,1 14 0,-2 13 0,-6 14 0,-6 10 0,-9 13 129,-9 7-129,-9 4 129,-10 0 129,-5-8-129,-2-6 0,-1-17-387,7-1-1548,0-30-3096,19-13-129,7-15-774,14-16-387</inkml:trace>
  <inkml:trace contextRef="#ctx0" brushRef="#br0" timeOffset="5886.3367">17600 5564 4902,'-20'-5'5418,"8"3"-387,12 2-129,-17-14-3096,17 14-645,0 0-387,10-10-129,7 4-258,8 3-129,6-2 0,6 5-129,7 6 0,3 7-129,-1 8 0,-3 4 0,-5 5 129,-9 4-129,-8 1 0,-11 0 0,-10 0 129,-5-9-129,-13-5 129,-5 2-129,-7-4 0,0 1 0,-3 0-129,4 0 129,4 0-387,6-6-645,19 6-3741,0-20-258,25 0-516,7-10-258</inkml:trace>
  <inkml:trace contextRef="#ctx0" brushRef="#br0" timeOffset="6315.3612">18259 6215 6837,'-25'34'5289,"25"-34"0,-10-2-516,11-11-3612,-1-26-258,12-10-258,2-20-129,7-15-387,3-15 0,2-11-129,-1-13 129,1-3 0,0 5-129,-3 15 0,-2 17 0,-3 25 0,0 18 0,-2 28 0,2 25 0,-1 28 129,-1 21-129,-3 11 129,-3 16-129,-1 11 129,-5 9 0,-1 2 0,0-5-129,-2-8-258,9-3-774,-5-19-3870,11-17 0,-2-26-645,6-15-387</inkml:trace>
  <inkml:trace contextRef="#ctx0" brushRef="#br0" timeOffset="6489.3712">18415 5724 8514,'-50'10'5676,"36"-10"-387,14 0-387,16-20-3741,20 7-774,15 1-4902,6-7-129,8-9-903,8-5-645</inkml:trace>
  <inkml:trace contextRef="#ctx0" brushRef="#br0" timeOffset="11754.6723">11253 12479 774,'0'0'3870,"0"0"-129,0 0-1161,0 0-258,-8-7-387,8 7-258,0 0-129,0 0-258,-8-1-258,8 1-129,0 0-129,-9 1-129,9-1-258,0 0 0,-10 0-129,10 0 0,0 0 0,0-12-129,0 12-129,1-14 0,-1 14 0,6-13 0,-6 13-129,9-3 129,-9 3 0,0 0 0,7 11 0,-7-11 129,0 17-129,0-17 129,0 14-129,0-14-903,0 0-3612,0 0-516,0 0-387,0-11-516</inkml:trace>
  <inkml:trace contextRef="#ctx0" brushRef="#br0" timeOffset="38506.2023">15458 6914 129,'11'-7'5160,"-5"-5"258,-6 12-387,0-25-1806,0 25-1161,-18-26-645,6 14-516,-7-3-258,0 3-258,-5 2 0,-2 3-129,-5 5-258,-2 4 129,-8-2-129,-2 3-129,-11 1 129,-7 1 0,-13-1-129,-13-1 129,-15-3 0,-11 1-129,-18-1 129,-11 1 0,-12-1 0,-16 3 0,-7 0-129,-9-3 129,-11 5 0,-10-4-258,-7-1 258,-10 1 0,-6 1 0,-4-6 0,-1 1 0,0-3 0,4 0 258,2 4-129,4 2-129,4 0 129,7 0 0,4 8-129,7 1 129,5 0-129,5 6 129,8-9-129,6 3 0,9-3 129,9-3-129,8-2 129,5-1-129,5 1 129,6-1-129,1 1 129,6-1 0,7 2-129,3 0 0,6 6 0,4 1 129,7 1-129,8-2 0,6-1 0,5 0 129,7-3-129,1-4 0,2 3 129,3-3-129,0 0 0,0 0 129,3 1-129,1-1 0,-1 0 0,5 4 0,5 1 0,6 0 0,5-1 0,5-2 0,8-2 0,5 0 0,3-3 0,4-5 0,2 0 0,1-1 129,0 1-129,-3 1 0,0 2 0,-1 1 0,1 1 0,2 1 0,2 2 0,5 0 0,4 0 0,9 0 0,0 0 0,0 0-129,7 0 129,3 5 0,4 4 0,2 2 0,4 3 0,3 4 0,3 0 0,6 5 0,4 4 0,2 0 0,2 3 0,-3-4 0,-3 0 0,-5 0 129,-9-3-129,-8-1 0,-8-5 129,-4-3 0,-11-1-258,-1-4 258,-4-2-258,-2-6 129,-1-1 0,-1-11-258,-2-10 258,2-5-258,-2-7 258,-2-3-258,-2 0 258,-2 1-258,0 4 258,1 1 129,3 10-258,3 3 129,8 5 129,8 0 0,5-1-129,20-1 129,13-5 0,11 2 0,6-3-903,11 7-4128,2-3-258,4 2-516,12-1-645</inkml:trace>
  <inkml:trace contextRef="#ctx0" brushRef="#br0" timeOffset="40065.2914">15370 7174 1161,'-5'11'4773,"-3"-11"258,-6 0-258,0 0-2838,-9 0-645,3 1-258,-15 0-129,4 7-129,-14 1-129,-3 11-258,-9 5-258,-6 8 129,-11 9-258,-11 6 0,-11 6-129,-11 4 129,-15 2-258,-12 0 258,-11 0-129,-11-2 0,-10-1 258,-11 0-129,-4-2 0,-4 3 0,-8 3 129,-7 5-129,-7 7 129,-10 6-129,-6 0-129,-6 7 258,-4 7-129,-6-2 0,1 10 129,-1-4-129,3 2 129,11-2-129,7 0 129,6-1 0,4-1 0,9-1 129,6-4 0,5 2-129,7-2 129,7 3 129,4-1-129,7-2 0,8 1-129,5 0 0,7-5 129,4-3-129,1-8 129,-1-1-129,3-2 0,-4 0 0,-3-5 0,0-2 0,1 2-129,1-3 129,3 5 0,8-2-129,7-5 129,14-2-129,8-2 0,7 1 0,5-6 129,6 1-129,4-4 0,3-1 0,-2-5 0,1-1 129,3-1-129,-1-4 129,6 1-129,1-6 129,2 1-129,4-2 258,3 1-258,4-1 129,0-3-129,3-1 0,5-3 0,6-2 0,5 1 0,7-7 0,4-2 0,8-1 0,4 0 0,8 0 0,5 1 0,0 2 0,2-2 0,9 4 129,3 0-129,4-2 0,6-2 0,5-8 0,9-4-129,3-3 129,5-3 0,-2-4 0,-1-3 0,-8 6-129,-4 4 129,-13 7 0,-15 12 0,-9 5 0,-17 8 0,-7 1 129,-8 3-258,-4-6 258,1-6-129,0-12 0,2-12 129,5-9-129,6-19 0,4-11 129,4-15-129,6-6 0,4-6 129,6-2-129,1 0 0,3-4-129,2-6 129,1 3 0,4 3 0,-1 3-387,7 15-4386,0 3-258,8 5-387,12 7-516</inkml:trace>
  <inkml:trace contextRef="#ctx0" brushRef="#br0" timeOffset="41577.3781">15702 7411 6837,'-14'-14'5160,"3"10"-258,-3 10-1032,-4 1-3225,1 14 0,-6 6-387,-3 9 0,-8 7-129,-1 13 129,-9 9 0,-9 12-258,-9 13 129,-13 14 0,-12 15-129,-13 9 0,-10 15 129,-12 12-129,-15 12-129,-1 10 129,-6 1 0,-5 4 129,-3 4-129,0 1 0,-2-2 129,-5 0-129,2-1 129,-6 0 0,-3 1 0,-4 0 0,-1 2 0,0 11 129,-10 0 0,5 10 0,-1 2-129,-4 7 129,2 0-258,3 7 258,0-3-258,1-5 129,8-4-258,1-6 258,4-7-129,2-3 129,6-5-258,5-3 258,3 2-129,3 0 0,4 3 0,4 2-129,7 2 129,7-4-258,5-3 258,8-6-129,3-14 0,10-10 0,5-11 0,6-24 129,1-3 129,2-11-129,2-9 0,2-10 129,2 1 0,4 0 0,2-2 0,9-2-258,5-14 258,10-4-129,11-8-129,8-8 258,8-13-258,4-9 258,4-5-258,-2 1 258,2 0-129,-5 3 129,-3 2-129,2 6 0,-2-3 0,2 1 0,3-1 0,4-4 0,4-5 0,1-5-129,4-10 129,0-13-129,11 4 129,1-10 129,3-17-129,8-1 0,5-5 0,6-5 0,5 0 0,6 4 0,-3 5-129,2 8 0,-11 9 0,-5 6 129,-12 2 0,-10 12 0,-9 8 0,-12 4 0,-10-5 0,-6-1 0,-8-9 129,-1-5 0,-4 0-129,1-4 129,0-4 0,1-8 0,-2-1 0,2 4 129,2 1-129,2-3 0,0-13 0,5-10 0,8-21-129,10-29-1419,20-15-3483,23-35-258,22-31-903,24-39-258</inkml:trace>
  <inkml:trace contextRef="#ctx0" brushRef="#br0" timeOffset="42889.4531">15891 7815 5289,'-16'-20'5418,"10"8"-258,-1 0-516,7 12-3483,-11-5 0,11 5-387,2 20-387,7 8 0,2 8 0,5 11-129,1 13-129,3 19 0,2 14-129,-2 15 0,0 11 258,-2 18-258,0 17 0,0 15 129,0 5 129,4 8-129,3 6 129,4 6 0,3 1-129,-1 2 0,2 0 0,-1-3 0,-3 4-129,-4-3 258,-1 9-129,-4-2 0,0 9 0,2 3 129,1 3-129,1 5 0,3 1-129,1 2 129,-1-2-129,0-1 0,-1-1-129,-2-6 129,-3-2-258,-2-5 258,-1-5-129,-4-5 0,6-5 0,-5-1 0,1-3 129,-1-1-258,3-1 258,-5 1 0,0-1 129,-2-10-129,-1-3 0,0-5 0,-1-16 0,1-14 0,-1-12 129,1-15-129,1-7 0,0-5-129,0-8 129,-2-12 0,-2-1 0,0-7 0,0-3-129,0-6 129,3-20 0,0-9 0,3-20-129,2-14 129,3-24 0,5-18 0,1-22 0,0-16 0,1-2 0,-4-12-129,-1-3 129,-4 4 0,-5 9-129,-3 12 129,-5 18 0,-3 15 129,-4 13-258,-6 23 129,0 20 0,-4 16 0,1 17 0,1 10-129,-3 11 129,2 11-129,1 0 129,1-6-129,4-2 129,0-6 0,-1-13 0,1-6 129,0-15 0,-5-19-129,-2-15 129,-4-15 0,-5-32 0,-5-18-129,-4-14 0,-8-35-258,-6-14-903,-12-40-3612,0-13-258,-10-24-387,5-6-387</inkml:trace>
  <inkml:trace contextRef="#ctx0" brushRef="#br0" timeOffset="44022.5179">15955 8096 1548,'53'-40'4257,"-27"20"-129,-2 16-1161,-12-5-387,6 17-645,-16 3-258,8 18-387,-6 1-258,12 15-129,0 5-387,11 11 0,6 2-387,13 10 129,7 6 0,7 6-129,8 7 129,5 7 0,3 4 0,4 7-129,4 1 0,1 5 129,4-2-129,3-2 129,0 0-129,3-2 0,0-10 0,1-4 0,-3 2 129,4-3-258,-3-6 129,-6-2-129,-3-3 129,-2 0-129,-9-4 0,-5 1 0,-5-11 0,-8-1 0,-5-8 0,-6-4 0,-4-8 0,-7-9 0,-3-7 0,-7-8 129,-6-6-129,-7-7 0,-11-12 0,0 0 0,0 0 0,-6-15 0,-4-12 0,-2-9 0,3-8 0,-2-6-129,1-7 258,0-2-258,-3 3 258,1-1-129,-2 3 0,-1 4 0,-2 5 0,0 6 0,0-2-129,1 5 129,4 5-129,4 6 129,3 8-129,5 17 129,0 0-129,11 21 129,2 17 129,0 12-129,2 14 0,3 10 0,1 6 129,0 0-129,4-1 0,2-5 0,1-7 129,1-9-129,2-9 129,-2-15-129,-3-7 258,-3-16-387,-3-8 129,-6-3 0,-8-11-129,-3-9 258,-3-4-258,-16-3 129,-11-4-129,-16 10 129,-24 9-129,-36 5-3741,-26 13-1161,-33 10-516,-24-16-645</inkml:trace>
  <inkml:trace contextRef="#ctx0" brushRef="#br0" timeOffset="47653.7254">18292 11240 6450,'0'-9'5418,"0"9"-387,2-22-387,8 14-3225,-10-6-516,0 14-387,0-22 0,0 8-258,-8-6 0,-4-6 0,-7-3-258,-5-10 129,-7-6-129,-7-8 258,-6-11-258,-3-6 129,-7-5-129,-4 0 0,-2-2 258,-1 0-258,2-1 0,4-2 0,3 5 0,0-3 0,5 2 0,8-2 0,4-7 0,5 1 129,1 3-129,3-3 0,1-1 0,-1 1 0,-1 4 0,-4 0 0,-5 0-129,-2 2 129,-2-1 0,-2 3 0,0 2 129,-1-4-129,3 4 0,1 0 0,-4 0-129,0 1 129,-6-5-129,-2 4 129,-7-2-129,-2 4 0,-3 2 258,2 6-129,3 0-129,2 10 258,8 4-129,8 1 0,8 7-129,2 1 129,6 1-129,4 2 129,0 2 0,1 2-129,2 5 129,0 4 0,3 8 0,0 2 0,1 7 0,5 3 0,8 5 0,-11 0 0,11 0 0,-3 11 0,3-11-129,0 13 129,0-13 0,0 0 0,0 0 0,0 0 0,0 0 0,-8 8 0,8-8 0,0 0 0,0 0 0,-9 0 0,9 0-129,0 0 258,0 0-129,0 0 0,0 0 0,7 0 0,-7 0 0,15 1 0,-5 2 0,3-1 0,-1 5 0,5 2 129,2 8-129,7 2 0,5 6 0,7 9-129,9 2 258,8 4-129,3 0 129,3 0-129,-1-5 129,-3-7-129,-7-5 129,-8-7-129,-10-8 129,-9-6-258,-10-2 258,-13 0-129,7-13 0,-7 0 0,-7-2 0,-4-2 129,-3-5-258,-6-5 0,-5-2 0,-7-6 129,-7-3-129,-7-2 129,-5-4-129,-5 1 0,-2 4 129,0 3 0,4 6 0,5 5 0,7 9 0,8 7 0,6 7 0,9 2 0,7 11 0,5 5 0,4 12 0,3 4 129,0 4-129,0 14 0,0 6 129,2 12-129,4 10 0,3 11 129,5 13-129,10 4 0,8 6-129,4-8-1935,12 15-2838,-1-8-258,0-3-645,-5-4-516</inkml:trace>
  <inkml:trace contextRef="#ctx0" brushRef="#br0" timeOffset="50076.8642">18407 11789 3483,'9'-18'4902,"-5"6"-129,-4-1-258,0 13-2193,-4-20-774,4 20-129,-7-10-516,7 10-129,-12-12-258,1 5-129,-7-5-129,-8 0-129,-10-5 0,-11-4 0,-16-3-129,-12-5 129,-14-6-129,-9-2 0,-9-5 129,-10-4 0,-10-3 0,-6-2-129,-8-4 129,-11-3 0,-14-3-129,-13 1 0,-16-7 0,-15-4 0,-14-8-129,-14-6 129,-13-3 0,-7-1-129,-7-9 0,-6-1 0,-9-4 0,-2-4 0,-8-1 0,-5-4-129,-3 1 0,-5-4 129,-4-2 0,3-2-129,5-4 258,6 4-129,7-2 0,5 3 129,5-2 129,8 5-129,5-2 129,3 7 0,0 6 0,2 5 129,2 4 0,10 10-129,8-2 0,11 8 129,11 4-129,9 4 0,11 1 0,8-2 0,5 0 0,4 0-129,1 5 258,-1 4-129,-2 8 129,2 5-129,5 13 129,8 8-129,10 8 0,11 9-129,19 3 129,18 1-129,20 6-129,20 0 129,16 2 0,16 0 0,15 5 0,9 7 0,12 8 0,7 9-129,16 9 258,12 12-129,20 8-129,6 3 129,15 7-258,7-2 258,5 1-129,-2-5 0,-4-6 0,-10-7 0,-14-7 0,-13-6 129,-15-7 0,-14-4-129,-9-10 129,-7-15 0,-15 13 0,-8-16 258,-7-16-258,-7-12 0,-6-13 129,-3-10 0,-3-17-129,-1-6 129,5-9 0,7 4-129,4 6 0,10 8 0,8 11 129,7 14-129,8 18 0,4 8 0,8 13 0,11 4 0,16 1-129,20 10 258,32 5-258,31 3-645,52 15-4128,33-3-387,46 9-645,31 8-645</inkml:trace>
  <inkml:trace contextRef="#ctx0" brushRef="#br0" timeOffset="51397.9398">18240 11976 3354,'90'-3'4773,"-63"-2"0,-16-6-258,-11 11-1935,-24-31-1032,-10 18-129,-22-9-387,-15 6-129,-25-6-387,-12 5-129,-17-2-129,-13 0-129,-17 6-129,-10-5 0,-16-1 0,-10 1 0,-13-2 129,-11-2-129,-13-4 0,-15-1 0,-12-7 0,-14-2 0,-13-3 0,-9-2-129,-12-4 129,-7 3-129,-6-1 0,-2 6 0,-3 3 129,-1 5-129,-1 10 129,1 6 0,0 7-129,-2 6 129,6 1 0,0 4 0,1 5 129,2 3-129,5-2 129,5 1 0,10-1 0,13-2 129,11 3-129,15-3 0,17 2 0,13-2 129,15 5-258,11 1 129,10 2 0,8 3 0,9 0-129,3 0 0,7 4 0,11-1 129,9-4-129,14-1 129,10-2-129,14-1 0,11-5 0,9 4 129,12-3-129,7 6 0,6 2 0,6 3 129,4 2-129,3 4 0,5-2 0,1 0 129,1 0-258,1-6 129,3-2 0,4-2 0,0-4 0,5 3 0,0-1 0,4 1-129,6-1 129,1 2 0,6-2 0,3 0 0,2-1 0,5-13-129,2 17 129,8-13 129,7 0-258,11 1 258,8 0-129,7 2 0,7 1 0,5 5 0,2 2 0,1-1-129,-5 3 129,-8-1 0,-8-3 0,-7-4 0,-11-8 0,-7-2 0,-12-13 0,-6-6 0,-14-2 129,-8-9-129,-9 0 0,-5 1 0,-8 1 0,-2 1 129,1 3 0,6-1 129,9-6-129,15-6 129,18-13-129,16-15 0,25-12 0,21-9-387,27-6-4386,7-4-387,19 0-516,15 4-516</inkml:trace>
  <inkml:trace contextRef="#ctx0" brushRef="#br0" timeOffset="52581.0075">18018 12107 2967,'52'-7'4515,"-37"7"0,-6 15-1806,-13-10 0,0 22-387,-21-12-129,-2 19-645,-21 0-258,-12 12-516,-23 7-258,-17 8-387,-22 11 0,-20 6-129,-17 7 129,-17 8-129,-11 3 0,-10 2 0,-6 1 0,-8 2 0,-6-1 0,-6 0 129,-11 6-258,-7 1 258,-11 3-129,-12 6 0,-13 7 0,-7 7 0,-5 10 129,0 3-129,8 7 0,3-5 0,13 3 0,8 1-129,8 0-129,4-5 129,3-8 129,0-3-258,2 0 0,3 1-129,9-5 258,8-10 0,12-5-129,14 1 129,18-3-129,15-7 258,11-6 0,8-7-129,6 2 129,6-2 0,4 0 0,6-9 0,3-6 0,5-2 0,8-3 0,7-10 129,10-12 129,10-7-129,9-10-129,11-1 258,11-6-258,9-1 129,10-8-258,8 0 129,6-1 129,5 2-258,4-4 129,4-14 0,0 17 0,0-17 0,18 1 129,0-4-129,5-11-129,9-8 129,8-10 0,8-5-129,3-5 129,9-5-129,-2-3 0,1 4 129,-8 2 0,-5 6-258,-10 11 516,-10 9-258,-12 0 0,-14 18 0,0 0 0,-21-10 0,-8 10 0,-8 3 129,-8-1 0,-10 0 0,-3 8 0,-3-5 0,-2-1 0,4-2 0,6-3 0,13-19 0,16-9-129,24-19-129,28-10-258,24-17-4644,38-12 0,16-16-774,17-5-516</inkml:trace>
  <inkml:trace contextRef="#ctx0" brushRef="#br0" timeOffset="54049.0912">18238 12578 3870,'0'0'5031,"0"0"-129,0 0-258,11 0-2322,-11 0-645,10 27-774,-5 5-387,-4 11-258,-1 12-129,0 14 0,-10 8 129,-2 8 129,-5 1-258,3 9 129,-2 0-129,3 6 129,3 6 0,-1 2 0,0 2-129,-3 7-129,-4 1-129,-7 2 258,-6 2-258,-5 3 258,-2-2-129,0-3-129,2-5 129,7 0 0,4 2 129,7 1-129,5-2 129,3-1-129,4-8-129,0-2 129,1-1 0,-6-1 129,-2-5-129,-3-2 0,-2-8 0,-4-6 0,2-6 129,-4-3-129,0-9-129,-3-5 258,-1-2-129,3-8 0,0-4 0,1 0 0,3-2 0,2-3-129,3 2 258,5-1-387,2-9 387,2 4-258,0-6 129,-1-2 0,-2 3-129,-2-3 129,-1-7 0,1 1 0,-1-5 0,1-4 0,4 1 0,1-1 0,7-14 0,0 0 0,0 14 0,0-14 0,16-2 0,-5-7 0,3-6 0,1-5 0,2-3 0,3-6-129,3-2 129,2-1 0,3-7 0,1-2 0,2 7-129,-2-1 129,-3 7-129,-2 6 129,-6 3 0,-5 6 0,-5 7-129,-8 6 129,0 0 0,-1 12-129,-8 0 129,-4 2-129,-1 8 258,-7 2-258,-3 5 258,-1 0-129,-2 5 0,-4 5 0,0 0 0,-1 7 0,4-7 0,3-1 129,6-4-129,3-7 0,5-10 129,11-17-129,0 0 129,0-25-129,3-12 129,5-15-129,-1-7 0,-2-3 129,-3-9-129,-4-2-129,-8 18-1806,-12-5-2838,-2-1-645,-4-14-258,-2-31-903</inkml:trace>
  <inkml:trace contextRef="#ctx0" brushRef="#br0" timeOffset="56789.2482">18117 12929 5031,'-9'10'4902,"-3"-3"-387,12-7-129,-8-14-2709,8 14-516,2-25-258,5 9-258,-1-6 0,5 1-258,-2-2 258,5 2-129,0-6-129,7 4-129,-4-5 0,9-2 0,0-2-129,3-2 0,0-3 0,-1 3-129,-4-2 0,-2 5 129,-3 5-129,-5 3 0,-3 6 0,-1 8 0,0 6 0,0 3 129,2 4-129,1 8 0,1 8 0,2 5 0,-3 9 0,-1 7 0,-5 9 129,-2 6-129,-3 7 129,0 7 0,-1-1-129,1-2 258,1-8-258,6-10-645,2-7-3999,2-24-387,3-10-387,-2-12-645</inkml:trace>
  <inkml:trace contextRef="#ctx0" brushRef="#br0" timeOffset="57869.3099">15759 8243 3612,'-10'3'5289,"5"-9"-258,3-14-774,2 20-2064,0-25-387,0 25-516,0-30-387,2 14-129,-2-7-258,6-2-129,-1-15-258,5-6 0,0-8-129,4-3 129,1-6-129,-1 1 0,-1 8 0,0 3 0,-4 15 0,-2 9 129,-4 8-129,-3 19 129,0 0 0,9-2-129,-9 2 129,17 24 0,-5-1-129,4 10 129,4 10 0,4 8 0,-2 9 129,5 3-129,-3 2 0,2-2-129,4 11-3225,-7-22-1935,0-11-387,-5-16-774,-3-15-258</inkml:trace>
  <inkml:trace contextRef="#ctx0" brushRef="#br0" timeOffset="60078.4363">16688 17070 11094,'-20'-22'5547,"5"0"-258,2 9-258,-10-13-4128,3 5-258,-5 1-258,-4-2-129,-1-12-129,-7-4 0,-1-12 129,-6-12-258,-4-11 129,-9-10 0,-5-5-129,-7-4 129,-7 0 0,-4 5 0,-7-2 0,-8 4 0,-4 3-129,-2-3 0,-2-6 0,-4-8 129,-6-1-129,-4-10 0,-1-1 0,-3-7 0,-2-2 129,-5-2 0,0 1-129,-5-1 129,3-3 0,-4 4-129,-1 0 0,-3-2 0,0 2 0,-5 6 129,-3 0-129,1 3 0,-5 1-258,1 2 258,0-7-129,1 2 129,1-4-129,6-1 0,0-2 0,4 2 0,1-1 0,4-2 0,-2 7 129,0 4-129,-1 4 0,3 1 0,-5-1 0,1 1 0,-1-8 129,2-1 0,1-5-129,0-1 129,-1-7 0,2 2 0,4 1 129,2 0-129,-2 8 0,1 5 0,5 5 129,3 1-129,-1-1 0,3 0-129,2-6 129,5-3 0,5-3 0,5-2 0,-1-2 0,4-1-129,1 4 129,7 4-129,0 9 129,3 8 0,0 10 0,-3 3-129,4 6 129,0 4 129,5 3-129,-2 1 0,5-4 0,-1 1 129,0-1-129,3 0 129,1 3-129,0 0 129,1 7 0,2 6-129,2 4 129,-1 7 129,3 5-129,2 5 0,1 1 0,2 1 0,3 0 0,2-2 0,2 2-129,5-2 0,1-3 0,7 4 0,3 1 0,4 1 0,6 1 129,0 5-129,4 1 129,2 0-129,4 2 0,2 2 0,4 4 0,3 2 0,3 5 0,3 2 0,5 12 0,0 0 0,14-8 0,1 8 0,2 8-129,8 4 129,0-2-129,4 2 129,2-2 0,2-2 0,2 0 0,0-3 0,2-7 0,1 4 0,-1-2 0,-3 0 129,-1 0-129,-6 0-129,-4 0 258,-4-2-129,-6 2 0,-13 0 0,5-12 0,-5 12 0,-21-13 0,-2 6 0,-9 2 0,-11 2 0,-4 0 0,-8-1-129,-1 3 129,-2-2 0,3-1 0,3 2-129,10-2 129,6 1 0,11 1 0,10 5 0,9 12 0,7 8-129,14 16 129,6 7 0,7 14-129,6 11 129,4 6-129,1 4-129,1-2-129,-2-19-1161,-1 1-3870,-7-21-129,-3-17-645,-7-17-258</inkml:trace>
  <inkml:trace contextRef="#ctx0" brushRef="#br0" timeOffset="62351.5663">16858 17353 6708,'7'13'4644,"-7"4"258,0-17-258,-10 11-3999,-1-11 258,3 0 129,-5-8 129,2 1-258,-4-9 0,3 1-258,-5-7-258,0 0-129,-6 1-129,-2-3 0,-6 1-129,-5 2 129,-4-1 0,-7 1 129,-2 1-129,-3-3 129,0-3-129,-2 0 129,-1-13-129,-1-2 0,-1 2 0,-2-4-129,-4 0 0,-7 6 0,-6 0 258,-5 5-258,-5 7 258,-2 0-129,-3-1 0,-3-6 129,1 0 0,0-10-129,-1-5-129,2-6 129,-1-2 0,-4 4 0,-5 6-129,-4 4 129,-7 4-129,-4 9 129,-1 6 0,-4-2-129,-5-1 129,-3-7 0,-2-7-129,2-2 129,-5-3-129,1-5-129,-1 3 129,-2 3 0,2 0-129,-1 6 0,3 4 0,-1-4 129,6 0-129,2-6 0,1-9 129,2-4-129,2-4 0,2-6-129,-2 0 129,-2 0 0,-5 4 129,1 2-129,-4 2 129,0 4-129,-1 1 129,1-1 0,7-3-129,4-6 129,1-5 0,3-3 0,6 1 0,1-4 0,5-1 0,-1 3 129,-2 5-129,0 4 0,4 3 0,0 5 129,4-2-129,0 0 129,-1-1-129,5 3 0,2-4 129,5-1 0,-3 1-129,4 1 0,-3 3 0,0 6 0,-2 2 0,3 3 0,-2 5 0,2 0 0,-1 0 129,1-1-258,4-4 258,1-5 0,5-3-129,1-4 0,4-3 0,-2 1 0,3 0 0,0 0 129,2 7-129,-2 8 0,2-1 0,1 6 0,4 4 0,-3 0 129,2 4-129,6-1 258,-2 3-258,2 1 129,1 1-129,0 3 129,4 6-129,1 3 129,2 2-129,2 3 0,6 1 0,1 1 0,6-2 0,0-2-129,1-3 129,2-2 0,0-2 0,3 3 0,1-2 0,1 5 0,0-2 129,2 4-129,1 3 0,2 0 0,3 3 0,2-4 0,0 2 0,4-3 0,1 2 0,6-1 0,1 0 0,8 8 0,-10-14-129,10 14 129,0 0 0,0 0 0,14-12-129,1 8 129,8 1 0,3-7-129,6 3 129,7-1 0,1-1 0,2 2 0,-2-1 0,-1 5 0,-6 0-129,-2 1 129,-8 2 0,-3 0 0,-7 0 0,-4 0 129,-9 0-258,10-3 258,-10 3-129,0 0 0,-7-5 0,-4 5-129,-3 0 129,-4 5 0,-2 3 0,-3 3 0,-2 1-129,-4-2 129,-3 2 0,-1-5 0,-3 0 0,0-1 0,1-1 0,-1 0 0,4 3 0,1-3 0,7 5 0,3 2 0,8 1-129,6 0 129,7 2 0,12 3 0,12 1 0,12 8 0,10 4 0,6 10-129,6 2 0,-1 3-516,6 13-3096,-14-9-1677,-2-7-129,-15-14-774,-7-18-387</inkml:trace>
  <inkml:trace contextRef="#ctx0" brushRef="#br0" timeOffset="64500.6892">16610 17749 1806,'38'41'4257,"-18"-37"-129,-6-6 387,0-4-3225,2-1 0,-16 7 0,17-3 0,-17 3 0,0 10 258,-11 4-258,6 13-129,-9-10 0,5 3-516,-6 8-129,2-6-645,-1-2 516,1 6-774,-2-19 516,-4 0-516,-1 0 258,-3-3-258,-1-7 645,-5-5 387,-2-6-387,-5 2-129,-3 9 129,-3-1-258,-8 4 0,-6 6 0,-6-1 0,-7 13-516,-2 11 387,-2-9 516,-3 6-258,-1 3 129,-2-8-129,1-7 387,3 6-516,-1 2 387,-5 1-387,-2 2 258,-6-2-258,-2-17 258,1 7-129,-3 28-129,2-12 129,1-7 129,3-4-258,1-18 0,1 0 0,2 18 0,2-6 0,-2-18 129,-2 9-129,-4-5 0,-5 2 129,-1 46 0,1-30 0,-1-7 0,0-1 0,1 4-129,-2-12 0,-3 10-129,4-18 258,0-30-258,-1 27 129,-3-1 0,-5 16 0,1-4 0,1 11 129,2-18-129,5 3 0,2 7-129,2 4 129,-1-14 129,7-5-129,1-12-129,0-8 129,-1 25 0,-2 7-129,-1-22 258,-4 17-258,0 6 0,4-12 0,-3 19 129,4 0 0,1-19 0,3 5-129,3 1 129,2-22 258,5 20-387,2-3 129,5-14 258,1 14-258,3 2 0,2-5 0,2 6 129,0 7-387,1-18 387,1-8-258,0 35-516,1-20 645,2-7 258,1 0-129,3 16-774,0-19 903,3 20-774,1-14 645,0-23 516,1 21-516,0 17-903,-3 1 645,2-19 903,-1 11-1032,1-7 903,2 14-903,-1 0 129,2-14-129,-1-6 645,2 1-516,-3 1-129,1 10 129,0 8-129,-2-18 258,-2 16 0,2-6 0,1 8-129,1-7 258,2 7-129,4-19 0,3 4 0,3 5 0,2-5-129,5 15 129,0-9 0,3-3 0,2-2 0,-1 14 0,0-13 0,5 3 129,0 1-129,3-8 0,2 5 0,10 12-129,0 0 0,-3-14 129,7 14 129,11 0-258,4-10 129,9 3 0,6-5-129,4-11 258,6-5-129,1 0 0,0-6-129,-3 4 129,-1 8 0,-8 1 0,-7 11 0,-5 7 0,-9 3 0,-6 13 129,-5 13-129,-4-4 0,-7-5 0,-4 4 0,-3-8 0,-4-1-129,-3-1 129,-3-8-129,2-3 129,-2 3-129,-1 14 0,1 1 129,-3 14 129,5 7-129,1 6 0,-1 1 0,5 2 0,3-10 0,2-17 129,5 8-129,4-14 258,6 7-129,0-22-516,23 40 387,-23-40-129,63 44 129,-18-25 129,8 11 0,3-8-387,4-14-645,-12-4-3999,4-4-645,-11-17-258,-18-20-774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E126B-E2EA-43DC-B6C1-9B5D28B996BC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7DC4-891B-4B25-867B-D8F8E528E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9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</a:t>
            </a:r>
            <a:r>
              <a:rPr lang="en-US" baseline="0" dirty="0" smtClean="0"/>
              <a:t> assumes that each voter votes for the first choice.  There may be a strategic reason not to do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Kemeny</a:t>
            </a:r>
            <a:r>
              <a:rPr lang="en-US" baseline="0" dirty="0" smtClean="0"/>
              <a:t>-Young, </a:t>
            </a:r>
            <a:r>
              <a:rPr lang="en-US" baseline="0" dirty="0" err="1" smtClean="0"/>
              <a:t>Nanson’s</a:t>
            </a:r>
            <a:r>
              <a:rPr lang="en-US" baseline="0" dirty="0" smtClean="0"/>
              <a:t>, Dodgson’s, and </a:t>
            </a:r>
            <a:r>
              <a:rPr lang="en-US" baseline="0" dirty="0" err="1" smtClean="0"/>
              <a:t>Schultze’s</a:t>
            </a:r>
            <a:r>
              <a:rPr lang="en-US" baseline="0" dirty="0" smtClean="0"/>
              <a:t> are all equivalent for three candidates.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Tideman</a:t>
            </a:r>
            <a:r>
              <a:rPr lang="en-US" baseline="0" dirty="0" smtClean="0"/>
              <a:t> data:  only 1 of 87 did not have a Condorcet winner.  2/3 had complete order.  Only 0.25% of 3-way matches with more than 30 voters didn’t have Condorcet winners.  Condorcet and IRV agree most often (&gt;98%).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APA data studied by Popov, </a:t>
            </a:r>
            <a:r>
              <a:rPr lang="en-US" baseline="0" dirty="0" err="1" smtClean="0"/>
              <a:t>Popova</a:t>
            </a:r>
            <a:r>
              <a:rPr lang="en-US" baseline="0" dirty="0" smtClean="0"/>
              <a:t>, and </a:t>
            </a:r>
            <a:r>
              <a:rPr lang="en-US" baseline="0" dirty="0" err="1" smtClean="0"/>
              <a:t>Regenwetter</a:t>
            </a:r>
            <a:r>
              <a:rPr lang="en-US" baseline="0" dirty="0" smtClean="0"/>
              <a:t> among others.  All have Condorcet winners.</a:t>
            </a:r>
          </a:p>
          <a:p>
            <a:endParaRPr lang="en-US" baseline="0" dirty="0" smtClean="0"/>
          </a:p>
          <a:p>
            <a:r>
              <a:rPr lang="en-US" dirty="0" err="1" smtClean="0"/>
              <a:t>Debian</a:t>
            </a:r>
            <a:r>
              <a:rPr lang="en-US" dirty="0" smtClean="0"/>
              <a:t> elections (3-9</a:t>
            </a:r>
            <a:r>
              <a:rPr lang="en-US" baseline="0" dirty="0" smtClean="0"/>
              <a:t> candidates) all have complete Condorcet 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61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8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just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Borda</a:t>
            </a:r>
            <a:r>
              <a:rPr lang="en-US" baseline="0" dirty="0" smtClean="0"/>
              <a:t>, but all other voting systems that aren’t Condorcet methods that we tried.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Kemeny</a:t>
            </a:r>
            <a:r>
              <a:rPr lang="en-US" baseline="0" dirty="0" smtClean="0"/>
              <a:t>-Young, </a:t>
            </a:r>
            <a:r>
              <a:rPr lang="en-US" baseline="0" dirty="0" err="1" smtClean="0"/>
              <a:t>Nanson’s</a:t>
            </a:r>
            <a:r>
              <a:rPr lang="en-US" baseline="0" dirty="0" smtClean="0"/>
              <a:t>, Dodgson’s, and </a:t>
            </a:r>
            <a:r>
              <a:rPr lang="en-US" baseline="0" dirty="0" err="1" smtClean="0"/>
              <a:t>Schultze’s</a:t>
            </a:r>
            <a:r>
              <a:rPr lang="en-US" baseline="0" dirty="0" smtClean="0"/>
              <a:t> are all equivalent for three candidates.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Condorcet</a:t>
            </a:r>
            <a:r>
              <a:rPr lang="en-US" baseline="0" dirty="0" smtClean="0"/>
              <a:t> method will have non-strategic boundaries in the areas that matter most.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3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year.  Over</a:t>
            </a:r>
            <a:r>
              <a:rPr lang="en-US" baseline="0" dirty="0" smtClean="0"/>
              <a:t> 550 completed surveys.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58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Feb. 2012.  288 completed</a:t>
            </a:r>
            <a:r>
              <a:rPr lang="en-US" baseline="0" dirty="0" smtClean="0"/>
              <a:t> surveys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16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21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February,</a:t>
            </a:r>
            <a:r>
              <a:rPr lang="en-US" baseline="0" dirty="0" smtClean="0"/>
              <a:t> 2012.  472 completed surveys.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0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Jan. 13</a:t>
            </a:r>
            <a:r>
              <a:rPr lang="en-US" baseline="0" dirty="0" smtClean="0"/>
              <a:t> and 14, 2012.  188 completed surveys.  fivethirtyeight.com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58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Clinton has a moment as Condorcet</a:t>
            </a:r>
            <a:r>
              <a:rPr lang="en-US" baseline="0" dirty="0" smtClean="0"/>
              <a:t> winner, but she never leads in any other voting methods except range voting.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21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Clinton has a moment as Condorcet</a:t>
            </a:r>
            <a:r>
              <a:rPr lang="en-US" baseline="0" dirty="0" smtClean="0"/>
              <a:t> winner, but she never leads in any other voting methods except range voting.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2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these properties will not be needed in this talk.  Only Property</a:t>
            </a:r>
            <a:r>
              <a:rPr lang="en-US" baseline="0" dirty="0" smtClean="0"/>
              <a:t> 3 is needed for our discussion of IIA and Condorcet.  Properties 1 and 4 are assumed for our graphical representations.  Property 2 is never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to “not been an option at voting time.”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Arrow’s impossibility</a:t>
            </a:r>
            <a:r>
              <a:rPr lang="en-US" baseline="0" dirty="0" smtClean="0"/>
              <a:t> theorem is actually more complex than this statement.  It doesn’t assume, for example, that pairs are decided by majority.  But this is really the big take away from the theorem.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Unfortunately, even for three</a:t>
            </a:r>
            <a:r>
              <a:rPr lang="en-US" baseline="0" dirty="0" smtClean="0"/>
              <a:t> candidates this would be a five dimensional simplex (6! - 1).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voting</a:t>
            </a:r>
            <a:r>
              <a:rPr lang="en-US" baseline="0" dirty="0" smtClean="0"/>
              <a:t> system is a partition of the simplex.  Some regions of the simplex have a Condorcet winner.  These correspond precisely to the vote profiles where IIA 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5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7DC4-891B-4B25-867B-D8F8E528EE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F58FFA-5C8D-48EF-9869-55BFB094644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978C67-A689-434E-88B8-478038D0AA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7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Fair and Robust Voting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Mark Wang</a:t>
            </a:r>
          </a:p>
          <a:p>
            <a:r>
              <a:rPr lang="en-US" dirty="0" smtClean="0"/>
              <a:t>John Sturm</a:t>
            </a:r>
          </a:p>
          <a:p>
            <a:r>
              <a:rPr lang="en-US" dirty="0" err="1" smtClean="0"/>
              <a:t>Sanjeev</a:t>
            </a:r>
            <a:r>
              <a:rPr lang="en-US" dirty="0" smtClean="0"/>
              <a:t> </a:t>
            </a:r>
            <a:r>
              <a:rPr lang="en-US" dirty="0" err="1" smtClean="0"/>
              <a:t>Kulkarni</a:t>
            </a:r>
            <a:endParaRPr lang="en-US" dirty="0" smtClean="0"/>
          </a:p>
          <a:p>
            <a:r>
              <a:rPr lang="en-US" dirty="0" smtClean="0"/>
              <a:t>Paul Cuff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Voting systems can give different outcomes</a:t>
            </a:r>
          </a:p>
          <a:p>
            <a:pPr lvl="1"/>
            <a:r>
              <a:rPr lang="en-US" dirty="0" smtClean="0"/>
              <a:t>Do they really?</a:t>
            </a:r>
          </a:p>
          <a:p>
            <a:endParaRPr lang="en-US" dirty="0"/>
          </a:p>
          <a:p>
            <a:r>
              <a:rPr lang="en-US" dirty="0" smtClean="0"/>
              <a:t>Is there a best system?</a:t>
            </a:r>
          </a:p>
          <a:p>
            <a:pPr lvl="1"/>
            <a:r>
              <a:rPr lang="en-US" dirty="0" smtClean="0"/>
              <a:t>How do we arrive at it?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2, A Perfect Voting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u="sng" dirty="0" smtClean="0"/>
              <a:t>Natural Assumptions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(Anonymous)  Each voter is treated equally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(Neutral)  Each candidate is treated equally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(Majority)  Two candidates = majority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(Scale invariant – to be defined)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Robust to Candidate adjustments</a:t>
            </a:r>
          </a:p>
          <a:p>
            <a:pPr marL="914400" lvl="1" indent="-514350"/>
            <a:r>
              <a:rPr lang="en-US" dirty="0" smtClean="0"/>
              <a:t>Independence of Irrelevant Alternatives (IIA)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Robust to Voter adjustments</a:t>
            </a:r>
          </a:p>
          <a:p>
            <a:pPr marL="914400" lvl="1" indent="-514350"/>
            <a:r>
              <a:rPr lang="en-US" dirty="0" smtClean="0"/>
              <a:t>Immunity to Strategic Voting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voting outcome would not be different if any of the non-winning candidates had not run in the race.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Definition of IIA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50760" y="3020400"/>
              <a:ext cx="6974640" cy="1270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160" y="3005280"/>
                <a:ext cx="6996960" cy="13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One assumption:</a:t>
            </a:r>
          </a:p>
          <a:p>
            <a:pPr lvl="1"/>
            <a:r>
              <a:rPr lang="en-US" dirty="0" smtClean="0"/>
              <a:t>Given someone’s honest preference order, we can assume they would vote for the higher ranked candidate in a two-candidate election.</a:t>
            </a:r>
          </a:p>
          <a:p>
            <a:endParaRPr lang="en-US" dirty="0"/>
          </a:p>
          <a:p>
            <a:r>
              <a:rPr lang="en-US" dirty="0" smtClean="0"/>
              <a:t>IIA =&gt; Winner must win in any subset</a:t>
            </a:r>
          </a:p>
          <a:p>
            <a:pPr lvl="1"/>
            <a:r>
              <a:rPr lang="en-US" dirty="0" smtClean="0"/>
              <a:t>=&gt; winner must win pairwise against everyone</a:t>
            </a:r>
          </a:p>
          <a:p>
            <a:pPr lvl="1"/>
            <a:r>
              <a:rPr lang="en-US" dirty="0" smtClean="0"/>
              <a:t>=&gt; Condorcet winner must exist and win election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Condorcet = IIA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Arrow’s Impossibility Theorem</a:t>
            </a:r>
          </a:p>
          <a:p>
            <a:endParaRPr lang="en-US" dirty="0"/>
          </a:p>
          <a:p>
            <a:r>
              <a:rPr lang="en-US" dirty="0" smtClean="0"/>
              <a:t>Condorcet winner may not exist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– IIA is impossible!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475520" y="2162520"/>
              <a:ext cx="4323240" cy="3622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3280" y="2148120"/>
                <a:ext cx="4350600" cy="36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391080" y="3927960"/>
              <a:ext cx="2523240" cy="907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9200" y="3915360"/>
                <a:ext cx="2541960" cy="9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57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Anonymous:</a:t>
            </a:r>
          </a:p>
          <a:p>
            <a:pPr lvl="1"/>
            <a:r>
              <a:rPr lang="en-US" dirty="0" smtClean="0"/>
              <a:t>Outcome only depends on number of voters who cast each possible ballot.</a:t>
            </a:r>
          </a:p>
          <a:p>
            <a:pPr lvl="1"/>
            <a:r>
              <a:rPr lang="en-US" dirty="0" smtClean="0"/>
              <a:t>i.e. ( #(A,B,C), #(A,C,B), … )</a:t>
            </a:r>
          </a:p>
          <a:p>
            <a:pPr lvl="1"/>
            <a:r>
              <a:rPr lang="en-US" dirty="0" smtClean="0"/>
              <a:t>Equivalent:  </a:t>
            </a:r>
            <a:r>
              <a:rPr lang="en-US" dirty="0"/>
              <a:t>( #(A,B,C</a:t>
            </a:r>
            <a:r>
              <a:rPr lang="en-US" dirty="0" smtClean="0"/>
              <a:t>)/n, </a:t>
            </a:r>
            <a:r>
              <a:rPr lang="en-US" dirty="0"/>
              <a:t>#(A,C,B</a:t>
            </a:r>
            <a:r>
              <a:rPr lang="en-US" dirty="0" smtClean="0"/>
              <a:t>)/n, </a:t>
            </a:r>
            <a:r>
              <a:rPr lang="en-US" dirty="0"/>
              <a:t>… </a:t>
            </a:r>
            <a:r>
              <a:rPr lang="en-US" dirty="0" smtClean="0"/>
              <a:t>) and n.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Scale Invariant:</a:t>
            </a:r>
          </a:p>
          <a:p>
            <a:pPr lvl="1"/>
            <a:r>
              <a:rPr lang="en-US" dirty="0" smtClean="0"/>
              <a:t>Only depends on </a:t>
            </a:r>
            <a:r>
              <a:rPr lang="en-US" dirty="0"/>
              <a:t>( #(A,B,C)/n, #(A,C,B)/n, … ) </a:t>
            </a:r>
            <a:endParaRPr lang="en-US" dirty="0" smtClean="0"/>
          </a:p>
          <a:p>
            <a:pPr lvl="1"/>
            <a:r>
              <a:rPr lang="en-US" dirty="0" smtClean="0"/>
              <a:t>i.e. Empirical distribution of votes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Graphical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22" y="1905000"/>
            <a:ext cx="3515845" cy="35631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Representation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43000" y="1688068"/>
            <a:ext cx="6248400" cy="4103132"/>
            <a:chOff x="1143000" y="1688068"/>
            <a:chExt cx="6248400" cy="4103132"/>
          </a:xfrm>
        </p:grpSpPr>
        <p:sp>
          <p:nvSpPr>
            <p:cNvPr id="3" name="TextBox 2"/>
            <p:cNvSpPr txBox="1"/>
            <p:nvPr/>
          </p:nvSpPr>
          <p:spPr>
            <a:xfrm>
              <a:off x="3810000" y="1688068"/>
              <a:ext cx="144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 &gt; B &gt; C)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568" y="3733800"/>
              <a:ext cx="144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 &gt; C &gt; B)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5768" y="5421868"/>
              <a:ext cx="144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 &gt; A &gt; C)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4202668"/>
              <a:ext cx="144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 &gt; C &gt; A)</a:t>
              </a:r>
              <a:endParaRPr lang="en-US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2590832" y="2514600"/>
            <a:ext cx="1523968" cy="12192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4114800" y="3733800"/>
            <a:ext cx="152400" cy="18466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13360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Vote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362200" y="1417320"/>
            <a:ext cx="3886200" cy="3505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38040" y="2252520"/>
              <a:ext cx="5495040" cy="268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6160" y="2238480"/>
                <a:ext cx="5521680" cy="27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165080" y="3422520"/>
              <a:ext cx="93240" cy="176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4640" y="3414600"/>
                <a:ext cx="110520" cy="1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3-candidate voting systems can be visualized through projections of the simplex</a:t>
            </a:r>
          </a:p>
          <a:p>
            <a:endParaRPr lang="en-US" dirty="0"/>
          </a:p>
          <a:p>
            <a:r>
              <a:rPr lang="en-US" dirty="0" smtClean="0"/>
              <a:t>Example:  Three dimensional space of pair-wise comparisons</a:t>
            </a:r>
          </a:p>
          <a:p>
            <a:pPr lvl="1"/>
            <a:r>
              <a:rPr lang="en-US" dirty="0" smtClean="0"/>
              <a:t>Condorcet Regions</a:t>
            </a:r>
          </a:p>
          <a:p>
            <a:pPr lvl="1"/>
            <a:r>
              <a:rPr lang="en-US" dirty="0" smtClean="0"/>
              <a:t>Many Condorcet Methods</a:t>
            </a:r>
          </a:p>
          <a:p>
            <a:pPr lvl="1"/>
            <a:r>
              <a:rPr lang="en-US" dirty="0" err="1" smtClean="0"/>
              <a:t>Borda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Projections of the Simplex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Basic Background – What is the problem?</a:t>
            </a:r>
          </a:p>
          <a:p>
            <a:r>
              <a:rPr lang="en-US" dirty="0" smtClean="0"/>
              <a:t>Condorcet = IIA</a:t>
            </a:r>
          </a:p>
          <a:p>
            <a:r>
              <a:rPr lang="en-US" dirty="0" smtClean="0"/>
              <a:t>Survey Data</a:t>
            </a:r>
          </a:p>
          <a:p>
            <a:r>
              <a:rPr lang="en-US" dirty="0" smtClean="0"/>
              <a:t>Pairwise Boundaries = No strategic voting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2001044"/>
            <a:ext cx="3343275" cy="3486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Condorcet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2120106"/>
            <a:ext cx="3457575" cy="3248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Condorcet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2001044"/>
            <a:ext cx="3343275" cy="3486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Condorcet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2020094"/>
            <a:ext cx="3257550" cy="3448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Borda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1801019"/>
            <a:ext cx="3667125" cy="3886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1920081"/>
            <a:ext cx="3552825" cy="36480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Baldwin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1786731"/>
            <a:ext cx="3476625" cy="39147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Kemeny</a:t>
            </a:r>
            <a:r>
              <a:rPr lang="en-US" dirty="0" smtClean="0"/>
              <a:t>-Young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really happens?</a:t>
            </a:r>
          </a:p>
          <a:p>
            <a:pPr lvl="1"/>
            <a:r>
              <a:rPr lang="en-US" dirty="0" smtClean="0"/>
              <a:t>In real life, does a Condorcet winner exist or not?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3,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Tideman</a:t>
            </a:r>
            <a:r>
              <a:rPr lang="en-US" dirty="0" smtClean="0"/>
              <a:t> Data (1987, supported by NSF grant)</a:t>
            </a:r>
          </a:p>
          <a:p>
            <a:pPr lvl="1"/>
            <a:r>
              <a:rPr lang="en-US" dirty="0" smtClean="0"/>
              <a:t>UK </a:t>
            </a:r>
            <a:r>
              <a:rPr lang="en-US" dirty="0" err="1" smtClean="0"/>
              <a:t>Labour</a:t>
            </a:r>
            <a:r>
              <a:rPr lang="en-US" dirty="0" smtClean="0"/>
              <a:t> Party Leader</a:t>
            </a:r>
          </a:p>
          <a:p>
            <a:pPr lvl="1"/>
            <a:r>
              <a:rPr lang="en-US" dirty="0" smtClean="0"/>
              <a:t>Ice Skating</a:t>
            </a:r>
          </a:p>
          <a:p>
            <a:r>
              <a:rPr lang="en-US" dirty="0" smtClean="0"/>
              <a:t>American Psychology Association Elections</a:t>
            </a:r>
          </a:p>
          <a:p>
            <a:r>
              <a:rPr lang="en-US" dirty="0" err="1" smtClean="0"/>
              <a:t>Debian</a:t>
            </a:r>
            <a:r>
              <a:rPr lang="en-US" dirty="0" smtClean="0"/>
              <a:t> Leader Election (2001-2007)</a:t>
            </a:r>
          </a:p>
          <a:p>
            <a:r>
              <a:rPr lang="en-US" dirty="0" smtClean="0"/>
              <a:t>Various City Elections</a:t>
            </a:r>
          </a:p>
          <a:p>
            <a:r>
              <a:rPr lang="en-US" dirty="0" smtClean="0"/>
              <a:t>Our collection:  Survey responses from 2012 US Presidential Election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Tideman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1972469"/>
            <a:ext cx="3409950" cy="3543300"/>
          </a:xfrm>
        </p:spPr>
      </p:pic>
      <p:sp>
        <p:nvSpPr>
          <p:cNvPr id="9" name="TextBox 8"/>
          <p:cNvSpPr txBox="1"/>
          <p:nvPr/>
        </p:nvSpPr>
        <p:spPr>
          <a:xfrm>
            <a:off x="3352800" y="1543761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Sets of 3 candidates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3854" y="1840468"/>
            <a:ext cx="8916624" cy="2952676"/>
            <a:chOff x="143854" y="1840468"/>
            <a:chExt cx="8916624" cy="29526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04409">
              <a:off x="143854" y="2140345"/>
              <a:ext cx="2552963" cy="26527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135">
              <a:off x="6475516" y="2078990"/>
              <a:ext cx="2584962" cy="26860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14400" y="1913093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 View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2800" y="18404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Side View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40" y="4668914"/>
            <a:ext cx="2615762" cy="21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make group decisions when you must.</a:t>
            </a:r>
          </a:p>
          <a:p>
            <a:pPr lvl="1"/>
            <a:r>
              <a:rPr lang="en-US" dirty="0" smtClean="0"/>
              <a:t>Corporations</a:t>
            </a:r>
          </a:p>
          <a:p>
            <a:pPr lvl="1"/>
            <a:r>
              <a:rPr lang="en-US" dirty="0" smtClean="0"/>
              <a:t>Organizations</a:t>
            </a:r>
          </a:p>
          <a:p>
            <a:pPr lvl="1"/>
            <a:r>
              <a:rPr lang="en-US" dirty="0" smtClean="0"/>
              <a:t>Academic Departments</a:t>
            </a:r>
          </a:p>
          <a:p>
            <a:pPr lvl="1"/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Tideman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59" y="1972469"/>
            <a:ext cx="3032481" cy="3543300"/>
          </a:xfrm>
        </p:spPr>
      </p:pic>
      <p:sp>
        <p:nvSpPr>
          <p:cNvPr id="9" name="TextBox 8"/>
          <p:cNvSpPr txBox="1"/>
          <p:nvPr/>
        </p:nvSpPr>
        <p:spPr>
          <a:xfrm>
            <a:off x="2494534" y="1572231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Sets of 3 candidates with enough voters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5156" y="1840468"/>
            <a:ext cx="8632249" cy="2952676"/>
            <a:chOff x="285156" y="1840468"/>
            <a:chExt cx="8632249" cy="29526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29844">
              <a:off x="285156" y="2140345"/>
              <a:ext cx="2270358" cy="26527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4158">
              <a:off x="6618589" y="2078990"/>
              <a:ext cx="2298816" cy="26860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14400" y="1913093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 View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2800" y="18404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Side View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306">
            <a:off x="6543947" y="4668914"/>
            <a:ext cx="2132147" cy="21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Tideman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59" y="2121619"/>
            <a:ext cx="3032481" cy="3244999"/>
          </a:xfrm>
        </p:spPr>
      </p:pic>
      <p:sp>
        <p:nvSpPr>
          <p:cNvPr id="9" name="TextBox 8"/>
          <p:cNvSpPr txBox="1"/>
          <p:nvPr/>
        </p:nvSpPr>
        <p:spPr>
          <a:xfrm>
            <a:off x="3205465" y="1572231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Sets of top 3 candidates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5156" y="1840468"/>
            <a:ext cx="8632249" cy="2841009"/>
            <a:chOff x="285156" y="1840468"/>
            <a:chExt cx="8632249" cy="28410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29844">
              <a:off x="285156" y="2252011"/>
              <a:ext cx="2270358" cy="24294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4158">
              <a:off x="6618589" y="2192055"/>
              <a:ext cx="2298816" cy="245991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14400" y="1913093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 View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2800" y="18404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Side View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86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 voters have an incentive to vote strategically?</a:t>
            </a:r>
          </a:p>
          <a:p>
            <a:pPr lvl="1"/>
            <a:r>
              <a:rPr lang="en-US" dirty="0" smtClean="0"/>
              <a:t>A strategic vote is a vote other than the true preferences.  Does this ever benefit the voter?</a:t>
            </a:r>
          </a:p>
          <a:p>
            <a:pPr lvl="1"/>
            <a:endParaRPr lang="en-US" dirty="0"/>
          </a:p>
          <a:p>
            <a:r>
              <a:rPr lang="en-US" dirty="0" err="1" smtClean="0"/>
              <a:t>Gibbard-Satterthwaite</a:t>
            </a:r>
            <a:r>
              <a:rPr lang="en-US" dirty="0" smtClean="0"/>
              <a:t> Theorem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Voting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Immunity to Strategic Voting is a property of the shape of the boundaries.</a:t>
            </a:r>
          </a:p>
          <a:p>
            <a:endParaRPr lang="en-US" dirty="0"/>
          </a:p>
          <a:p>
            <a:r>
              <a:rPr lang="en-US" dirty="0" smtClean="0"/>
              <a:t>Some boundaries </a:t>
            </a:r>
            <a:r>
              <a:rPr lang="en-US" dirty="0" smtClean="0">
                <a:solidFill>
                  <a:srgbClr val="FF0000"/>
                </a:solidFill>
              </a:rPr>
              <a:t>may not </a:t>
            </a:r>
            <a:r>
              <a:rPr lang="en-US" dirty="0" smtClean="0"/>
              <a:t>give incentive for strategic voting.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Boundary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2020094"/>
            <a:ext cx="3257550" cy="3448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Borda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249680"/>
            <a:ext cx="490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boundaries incentivize strategic voting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1786731"/>
            <a:ext cx="3476625" cy="39147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Kemeny</a:t>
            </a:r>
            <a:r>
              <a:rPr lang="en-US" dirty="0" smtClean="0"/>
              <a:t>-Young Method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272400" y="1395000"/>
              <a:ext cx="5304240" cy="3236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9800" y="1387800"/>
                <a:ext cx="5320800" cy="32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6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53000" y="3429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planar boundary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for Robust Boundary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 flipH="1">
            <a:off x="3352800" y="3124200"/>
            <a:ext cx="2133600" cy="251460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00200" y="2362200"/>
            <a:ext cx="5105400" cy="4193177"/>
            <a:chOff x="1600200" y="2362200"/>
            <a:chExt cx="5105400" cy="4193177"/>
          </a:xfrm>
        </p:grpSpPr>
        <p:sp>
          <p:nvSpPr>
            <p:cNvPr id="6" name="Flowchart: Connector 5"/>
            <p:cNvSpPr/>
            <p:nvPr/>
          </p:nvSpPr>
          <p:spPr>
            <a:xfrm>
              <a:off x="2148840" y="2362200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600200" y="4369526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678974" y="6400800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5638800" y="2438400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629400" y="4191000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6096000" y="6479177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962400" y="4390208"/>
              <a:ext cx="152400" cy="18179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11484" y="36576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88080" y="1832760"/>
              <a:ext cx="5733000" cy="4857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3320" y="1819080"/>
                <a:ext cx="5762520" cy="48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1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Robust boundaries are based only on pairwise comparisons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anonymity</a:t>
            </a:r>
          </a:p>
          <a:p>
            <a:pPr lvl="1"/>
            <a:r>
              <a:rPr lang="en-US" dirty="0" smtClean="0"/>
              <a:t>(more than G-S assumes)</a:t>
            </a:r>
          </a:p>
          <a:p>
            <a:r>
              <a:rPr lang="en-US" dirty="0" smtClean="0"/>
              <a:t>Assume at least 3 candidates can win</a:t>
            </a:r>
          </a:p>
          <a:p>
            <a:r>
              <a:rPr lang="en-US" dirty="0" smtClean="0"/>
              <a:t>Not possible to partition using only non-strategic boundaries.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 Proof of G-S Theorem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49320" y="3526560"/>
              <a:ext cx="7273800" cy="2844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5280" y="3512520"/>
                <a:ext cx="7295400" cy="28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02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2001044"/>
            <a:ext cx="3343275" cy="3486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Condorcet Regions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524000"/>
            <a:ext cx="530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some sense, this is uniquely non-strategic.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81560" y="2364480"/>
              <a:ext cx="4902840" cy="2845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0040" y="2356560"/>
                <a:ext cx="4924440" cy="28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5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Majority Decision</a:t>
            </a:r>
          </a:p>
          <a:p>
            <a:r>
              <a:rPr lang="en-US" dirty="0" smtClean="0"/>
              <a:t>No real controversy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Three candidates or more --- not so obvious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Two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Voters are allowed to modify their vote based on feedback</a:t>
            </a:r>
          </a:p>
          <a:p>
            <a:pPr lvl="1"/>
            <a:r>
              <a:rPr lang="en-US" dirty="0" smtClean="0"/>
              <a:t>The population is sampled</a:t>
            </a:r>
          </a:p>
          <a:p>
            <a:pPr lvl="1"/>
            <a:r>
              <a:rPr lang="en-US" dirty="0" smtClean="0"/>
              <a:t>One random voter is allowed to change his vote</a:t>
            </a:r>
          </a:p>
          <a:p>
            <a:pPr lvl="1"/>
            <a:r>
              <a:rPr lang="en-US" dirty="0" smtClean="0"/>
              <a:t>Update the feedback… pick another random voter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Setting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16058" r="11213" b="22882"/>
          <a:stretch/>
        </p:blipFill>
        <p:spPr bwMode="auto">
          <a:xfrm>
            <a:off x="5334000" y="3755845"/>
            <a:ext cx="2530288" cy="264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02120" y="3979440"/>
              <a:ext cx="3518640" cy="1306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200" y="3968640"/>
                <a:ext cx="3537000" cy="13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Presidential Election Survey Results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Results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40941" r="15735" b="20059"/>
          <a:stretch/>
        </p:blipFill>
        <p:spPr bwMode="auto">
          <a:xfrm>
            <a:off x="381000" y="2133600"/>
            <a:ext cx="847164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2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Poll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33000" r="30405" b="28177"/>
          <a:stretch/>
        </p:blipFill>
        <p:spPr bwMode="auto">
          <a:xfrm>
            <a:off x="1801906" y="2362200"/>
            <a:ext cx="6683188" cy="295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Mercer County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44471" r="30625" b="15823"/>
          <a:stretch/>
        </p:blipFill>
        <p:spPr bwMode="auto">
          <a:xfrm>
            <a:off x="1447800" y="2362200"/>
            <a:ext cx="6642848" cy="30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0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Mercer County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33705" r="42555" b="29589"/>
          <a:stretch/>
        </p:blipFill>
        <p:spPr bwMode="auto">
          <a:xfrm>
            <a:off x="2050677" y="1371600"/>
            <a:ext cx="5188323" cy="27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32943" r="42518" b="41686"/>
          <a:stretch/>
        </p:blipFill>
        <p:spPr bwMode="auto">
          <a:xfrm>
            <a:off x="2055223" y="4473388"/>
            <a:ext cx="5183777" cy="193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Turk Poll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32824" r="2280" b="26235"/>
          <a:stretch/>
        </p:blipFill>
        <p:spPr bwMode="auto">
          <a:xfrm>
            <a:off x="-22412" y="1981201"/>
            <a:ext cx="913874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9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Turk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6530" r="43309" b="27471"/>
          <a:stretch/>
        </p:blipFill>
        <p:spPr bwMode="auto">
          <a:xfrm>
            <a:off x="1828800" y="2783540"/>
            <a:ext cx="5082988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8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NYT Blog Poll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0176" r="42500" b="33909"/>
          <a:stretch/>
        </p:blipFill>
        <p:spPr bwMode="auto">
          <a:xfrm>
            <a:off x="1828800" y="1225731"/>
            <a:ext cx="5181600" cy="27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2883" r="42500" b="30294"/>
          <a:stretch/>
        </p:blipFill>
        <p:spPr bwMode="auto">
          <a:xfrm>
            <a:off x="1828800" y="4267200"/>
            <a:ext cx="5181600" cy="204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– Condorcet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Voters express preferences as a list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Preferential Voting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4"/>
          <a:stretch/>
        </p:blipFill>
        <p:spPr>
          <a:xfrm>
            <a:off x="2209800" y="3124201"/>
            <a:ext cx="4343400" cy="29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– Plurality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– Plurality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– Instant Run-off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– </a:t>
            </a:r>
            <a:r>
              <a:rPr lang="en-US" dirty="0" err="1" smtClean="0"/>
              <a:t>Borda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– Condorcet</a:t>
            </a:r>
            <a:br>
              <a:rPr lang="en-US" dirty="0" smtClean="0"/>
            </a:br>
            <a:r>
              <a:rPr lang="en-US" dirty="0" smtClean="0"/>
              <a:t>	(Democrat voters)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– Condorcet</a:t>
            </a:r>
            <a:br>
              <a:rPr lang="en-US" dirty="0" smtClean="0"/>
            </a:br>
            <a:r>
              <a:rPr lang="en-US" dirty="0" smtClean="0"/>
              <a:t>	(Republican voters)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– </a:t>
            </a:r>
            <a:r>
              <a:rPr lang="en-US" dirty="0" err="1" smtClean="0"/>
              <a:t>Borda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(Republican voters)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– Range Voting	(Republican voters)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– Condorcet</a:t>
            </a:r>
            <a:br>
              <a:rPr lang="en-US" dirty="0" smtClean="0"/>
            </a:br>
            <a:r>
              <a:rPr lang="en-US" dirty="0" smtClean="0"/>
              <a:t>	(Independent voters)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319"/>
            <a:ext cx="8229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– </a:t>
            </a:r>
            <a:r>
              <a:rPr lang="en-US" dirty="0" err="1" smtClean="0"/>
              <a:t>Borda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(Independent voters)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Vote Profile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(entire preferences of population)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Overly simplified for illustration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39600" r="26544" b="45824"/>
          <a:stretch/>
        </p:blipFill>
        <p:spPr bwMode="auto">
          <a:xfrm>
            <a:off x="106168" y="2209800"/>
            <a:ext cx="888543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18720" y="2392560"/>
              <a:ext cx="5351760" cy="49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4680" y="2378160"/>
                <a:ext cx="5380560" cy="5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0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Condorcet winner is uniquely:</a:t>
            </a:r>
          </a:p>
          <a:p>
            <a:pPr lvl="1"/>
            <a:r>
              <a:rPr lang="en-US" dirty="0" smtClean="0"/>
              <a:t>IIA</a:t>
            </a:r>
          </a:p>
          <a:p>
            <a:pPr lvl="2"/>
            <a:r>
              <a:rPr lang="en-US" dirty="0" smtClean="0"/>
              <a:t>Whenever possible</a:t>
            </a:r>
          </a:p>
          <a:p>
            <a:pPr lvl="1"/>
            <a:r>
              <a:rPr lang="en-US" dirty="0" smtClean="0"/>
              <a:t>Robust to Strategic Voting</a:t>
            </a:r>
          </a:p>
          <a:p>
            <a:pPr lvl="2"/>
            <a:r>
              <a:rPr lang="en-US" dirty="0" smtClean="0"/>
              <a:t>Within the Condorcet regions</a:t>
            </a:r>
          </a:p>
          <a:p>
            <a:pPr lvl="2"/>
            <a:endParaRPr lang="en-US" dirty="0"/>
          </a:p>
          <a:p>
            <a:r>
              <a:rPr lang="en-US" dirty="0" smtClean="0"/>
              <a:t>Upon strategy, some methods become Condorcet</a:t>
            </a:r>
          </a:p>
          <a:p>
            <a:pPr lvl="1"/>
            <a:endParaRPr lang="en-US" dirty="0"/>
          </a:p>
          <a:p>
            <a:r>
              <a:rPr lang="en-US" dirty="0" smtClean="0"/>
              <a:t>Disagreement among voting systems is non-negligible.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Vote Profile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voter submits only one name on ballot</a:t>
            </a:r>
          </a:p>
          <a:p>
            <a:r>
              <a:rPr lang="en-US" dirty="0" smtClean="0"/>
              <a:t>The candidate named the most wins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Ann wins </a:t>
            </a:r>
            <a:r>
              <a:rPr lang="en-US" dirty="0" smtClean="0"/>
              <a:t>with 37% of the vote.*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Plurality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39600" r="26544" b="45824"/>
          <a:stretch/>
        </p:blipFill>
        <p:spPr bwMode="auto">
          <a:xfrm>
            <a:off x="106168" y="2209800"/>
            <a:ext cx="888543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Vote Profile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Rounds of plurality voting, eliminating one loser each round.</a:t>
            </a:r>
          </a:p>
          <a:p>
            <a:r>
              <a:rPr lang="en-US" dirty="0" smtClean="0"/>
              <a:t>Betty loses first, then </a:t>
            </a:r>
            <a:r>
              <a:rPr lang="en-US" dirty="0" smtClean="0">
                <a:solidFill>
                  <a:srgbClr val="FF0000"/>
                </a:solidFill>
              </a:rPr>
              <a:t>Carl wins </a:t>
            </a:r>
            <a:r>
              <a:rPr lang="en-US" dirty="0" smtClean="0"/>
              <a:t>with 63%.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Run-off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39600" r="26544" b="45824"/>
          <a:stretch/>
        </p:blipFill>
        <p:spPr bwMode="auto">
          <a:xfrm>
            <a:off x="106168" y="2209800"/>
            <a:ext cx="888543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56520" y="2543760"/>
              <a:ext cx="5268960" cy="55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760" y="2530080"/>
                <a:ext cx="5298120" cy="5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5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Vote Profile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Score given for place on ballot</a:t>
            </a:r>
          </a:p>
          <a:p>
            <a:r>
              <a:rPr lang="en-US" dirty="0" smtClean="0"/>
              <a:t>Ann = .74,	Betty = 1.3,	Carl = .96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Betty wins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Borda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39600" r="26544" b="45824"/>
          <a:stretch/>
        </p:blipFill>
        <p:spPr bwMode="auto">
          <a:xfrm>
            <a:off x="106168" y="2209800"/>
            <a:ext cx="888543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4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3007</TotalTime>
  <Words>1233</Words>
  <Application>Microsoft Office PowerPoint</Application>
  <PresentationFormat>On-screen Show (4:3)</PresentationFormat>
  <Paragraphs>267</Paragraphs>
  <Slides>60</Slides>
  <Notes>26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Concourse</vt:lpstr>
      <vt:lpstr>Requirements for Fair and Robust Voting Systems</vt:lpstr>
      <vt:lpstr>Outline</vt:lpstr>
      <vt:lpstr>Democracy</vt:lpstr>
      <vt:lpstr>Only Two Choices</vt:lpstr>
      <vt:lpstr>Preferential Voting</vt:lpstr>
      <vt:lpstr>Voting Example</vt:lpstr>
      <vt:lpstr>Plurality</vt:lpstr>
      <vt:lpstr>Instant Run-off</vt:lpstr>
      <vt:lpstr>Borda</vt:lpstr>
      <vt:lpstr>Item 2, A Perfect Voting System</vt:lpstr>
      <vt:lpstr>Assumptions</vt:lpstr>
      <vt:lpstr>Golden Properties</vt:lpstr>
      <vt:lpstr>Our Definition of IIA</vt:lpstr>
      <vt:lpstr>Condorcet = IIA</vt:lpstr>
      <vt:lpstr>Problem – IIA is impossible!</vt:lpstr>
      <vt:lpstr>Graphical Representation</vt:lpstr>
      <vt:lpstr>Simplex Representation</vt:lpstr>
      <vt:lpstr>Simplex</vt:lpstr>
      <vt:lpstr>Projections of the Simplex</vt:lpstr>
      <vt:lpstr>Condorcet Regions</vt:lpstr>
      <vt:lpstr>Condorcet Regions</vt:lpstr>
      <vt:lpstr>Condorcet Regions</vt:lpstr>
      <vt:lpstr>Borda</vt:lpstr>
      <vt:lpstr>Black Method</vt:lpstr>
      <vt:lpstr>Baldwin Method</vt:lpstr>
      <vt:lpstr>Kemeny-Young Method</vt:lpstr>
      <vt:lpstr>Item 3, Data</vt:lpstr>
      <vt:lpstr>Sources of Data</vt:lpstr>
      <vt:lpstr>Visualization of Tideman Data</vt:lpstr>
      <vt:lpstr>Visualization of Tideman Data</vt:lpstr>
      <vt:lpstr>Visualization of Tideman Data</vt:lpstr>
      <vt:lpstr>Strategic Voting</vt:lpstr>
      <vt:lpstr>Boundary Property</vt:lpstr>
      <vt:lpstr>Borda</vt:lpstr>
      <vt:lpstr>Kemeny-Young Method</vt:lpstr>
      <vt:lpstr>Requirement for Robust Boundary</vt:lpstr>
      <vt:lpstr>Robust Boundaries</vt:lpstr>
      <vt:lpstr>Geometric Proof of G-S Theorem</vt:lpstr>
      <vt:lpstr>Condorcet Regions</vt:lpstr>
      <vt:lpstr>Dynamic Setting</vt:lpstr>
      <vt:lpstr>US Presidential Election Survey Results</vt:lpstr>
      <vt:lpstr>All Results</vt:lpstr>
      <vt:lpstr>Google Poll</vt:lpstr>
      <vt:lpstr>Mercer County Results</vt:lpstr>
      <vt:lpstr>Mercer County</vt:lpstr>
      <vt:lpstr>Mechanical Turk Poll</vt:lpstr>
      <vt:lpstr>Mechanical Turk</vt:lpstr>
      <vt:lpstr>NYT Blog Poll</vt:lpstr>
      <vt:lpstr>Google – Condorcet</vt:lpstr>
      <vt:lpstr>Google – Plurality</vt:lpstr>
      <vt:lpstr>Google – Plurality</vt:lpstr>
      <vt:lpstr>Google – Instant Run-off</vt:lpstr>
      <vt:lpstr>Google – Borda</vt:lpstr>
      <vt:lpstr>Google – Condorcet  (Democrat voters)</vt:lpstr>
      <vt:lpstr>Google – Condorcet  (Republican voters)</vt:lpstr>
      <vt:lpstr>Google – Borda  (Republican voters)</vt:lpstr>
      <vt:lpstr>Google – Range Voting (Republican voters)</vt:lpstr>
      <vt:lpstr>Google – Condorcet  (Independent voters)</vt:lpstr>
      <vt:lpstr>Google – Borda  (Independent voters)</vt:lpstr>
      <vt:lpstr>Summary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for a Robust and Fair Voting System</dc:title>
  <dc:creator>Paul Cuff</dc:creator>
  <cp:lastModifiedBy>Cuff</cp:lastModifiedBy>
  <cp:revision>87</cp:revision>
  <dcterms:created xsi:type="dcterms:W3CDTF">2012-12-07T16:11:21Z</dcterms:created>
  <dcterms:modified xsi:type="dcterms:W3CDTF">2012-12-14T20:24:48Z</dcterms:modified>
</cp:coreProperties>
</file>