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57" r:id="rId3"/>
    <p:sldId id="258" r:id="rId4"/>
    <p:sldId id="259" r:id="rId5"/>
    <p:sldId id="260" r:id="rId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726" y="-84"/>
      </p:cViewPr>
      <p:guideLst>
        <p:guide orient="horz" pos="216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78C44F05-7F0F-4660-85DB-4CD9E717AB5F}" type="datetimeFigureOut">
              <a:rPr lang="en-US" smtClean="0"/>
              <a:pPr/>
              <a:t>8/22/2012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E2D9D7-A875-4E98-9D61-AFE8697CB7C3}" type="slidenum">
              <a:rPr lang="en-US" smtClean="0"/>
              <a:pPr/>
              <a:t>‹#›</a:t>
            </a:fld>
            <a:endParaRPr lang="en-US"/>
          </a:p>
        </p:txBody>
      </p:sp>
    </p:spTree>
    <p:extLst>
      <p:ext uri="{BB962C8B-B14F-4D97-AF65-F5344CB8AC3E}">
        <p14:creationId xmlns:p14="http://schemas.microsoft.com/office/powerpoint/2010/main" xmlns="" val="4126813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C44F05-7F0F-4660-85DB-4CD9E717AB5F}" type="datetimeFigureOut">
              <a:rPr lang="en-US" smtClean="0"/>
              <a:pPr/>
              <a:t>8/22/2012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E2D9D7-A875-4E98-9D61-AFE8697CB7C3}" type="slidenum">
              <a:rPr lang="en-US" smtClean="0"/>
              <a:pPr/>
              <a:t>‹#›</a:t>
            </a:fld>
            <a:endParaRPr lang="en-US"/>
          </a:p>
        </p:txBody>
      </p:sp>
    </p:spTree>
    <p:extLst>
      <p:ext uri="{BB962C8B-B14F-4D97-AF65-F5344CB8AC3E}">
        <p14:creationId xmlns:p14="http://schemas.microsoft.com/office/powerpoint/2010/main" xmlns="" val="34328687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C44F05-7F0F-4660-85DB-4CD9E717AB5F}" type="datetimeFigureOut">
              <a:rPr lang="en-US" smtClean="0"/>
              <a:pPr/>
              <a:t>8/22/2012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E2D9D7-A875-4E98-9D61-AFE8697CB7C3}" type="slidenum">
              <a:rPr lang="en-US" smtClean="0"/>
              <a:pPr/>
              <a:t>‹#›</a:t>
            </a:fld>
            <a:endParaRPr lang="en-US"/>
          </a:p>
        </p:txBody>
      </p:sp>
    </p:spTree>
    <p:extLst>
      <p:ext uri="{BB962C8B-B14F-4D97-AF65-F5344CB8AC3E}">
        <p14:creationId xmlns:p14="http://schemas.microsoft.com/office/powerpoint/2010/main" xmlns="" val="9556076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78C44F05-7F0F-4660-85DB-4CD9E717AB5F}" type="datetimeFigureOut">
              <a:rPr lang="en-US" smtClean="0"/>
              <a:pPr/>
              <a:t>8/22/2012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E2D9D7-A875-4E98-9D61-AFE8697CB7C3}" type="slidenum">
              <a:rPr lang="en-US" smtClean="0"/>
              <a:pPr/>
              <a:t>‹#›</a:t>
            </a:fld>
            <a:endParaRPr lang="en-US"/>
          </a:p>
        </p:txBody>
      </p:sp>
    </p:spTree>
    <p:extLst>
      <p:ext uri="{BB962C8B-B14F-4D97-AF65-F5344CB8AC3E}">
        <p14:creationId xmlns:p14="http://schemas.microsoft.com/office/powerpoint/2010/main" xmlns="" val="13102780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78C44F05-7F0F-4660-85DB-4CD9E717AB5F}" type="datetimeFigureOut">
              <a:rPr lang="en-US" smtClean="0"/>
              <a:pPr/>
              <a:t>8/22/2012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0E2D9D7-A875-4E98-9D61-AFE8697CB7C3}" type="slidenum">
              <a:rPr lang="en-US" smtClean="0"/>
              <a:pPr/>
              <a:t>‹#›</a:t>
            </a:fld>
            <a:endParaRPr lang="en-US"/>
          </a:p>
        </p:txBody>
      </p:sp>
    </p:spTree>
    <p:extLst>
      <p:ext uri="{BB962C8B-B14F-4D97-AF65-F5344CB8AC3E}">
        <p14:creationId xmlns:p14="http://schemas.microsoft.com/office/powerpoint/2010/main" xmlns="" val="18555723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78C44F05-7F0F-4660-85DB-4CD9E717AB5F}" type="datetimeFigureOut">
              <a:rPr lang="en-US" smtClean="0"/>
              <a:pPr/>
              <a:t>8/22/2012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E2D9D7-A875-4E98-9D61-AFE8697CB7C3}" type="slidenum">
              <a:rPr lang="en-US" smtClean="0"/>
              <a:pPr/>
              <a:t>‹#›</a:t>
            </a:fld>
            <a:endParaRPr lang="en-US"/>
          </a:p>
        </p:txBody>
      </p:sp>
    </p:spTree>
    <p:extLst>
      <p:ext uri="{BB962C8B-B14F-4D97-AF65-F5344CB8AC3E}">
        <p14:creationId xmlns:p14="http://schemas.microsoft.com/office/powerpoint/2010/main" xmlns="" val="20243915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78C44F05-7F0F-4660-85DB-4CD9E717AB5F}" type="datetimeFigureOut">
              <a:rPr lang="en-US" smtClean="0"/>
              <a:pPr/>
              <a:t>8/22/2012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0E2D9D7-A875-4E98-9D61-AFE8697CB7C3}" type="slidenum">
              <a:rPr lang="en-US" smtClean="0"/>
              <a:pPr/>
              <a:t>‹#›</a:t>
            </a:fld>
            <a:endParaRPr lang="en-US"/>
          </a:p>
        </p:txBody>
      </p:sp>
    </p:spTree>
    <p:extLst>
      <p:ext uri="{BB962C8B-B14F-4D97-AF65-F5344CB8AC3E}">
        <p14:creationId xmlns:p14="http://schemas.microsoft.com/office/powerpoint/2010/main" xmlns="" val="35327429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78C44F05-7F0F-4660-85DB-4CD9E717AB5F}" type="datetimeFigureOut">
              <a:rPr lang="en-US" smtClean="0"/>
              <a:pPr/>
              <a:t>8/22/2012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0E2D9D7-A875-4E98-9D61-AFE8697CB7C3}" type="slidenum">
              <a:rPr lang="en-US" smtClean="0"/>
              <a:pPr/>
              <a:t>‹#›</a:t>
            </a:fld>
            <a:endParaRPr lang="en-US"/>
          </a:p>
        </p:txBody>
      </p:sp>
    </p:spTree>
    <p:extLst>
      <p:ext uri="{BB962C8B-B14F-4D97-AF65-F5344CB8AC3E}">
        <p14:creationId xmlns:p14="http://schemas.microsoft.com/office/powerpoint/2010/main" xmlns="" val="3807926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C44F05-7F0F-4660-85DB-4CD9E717AB5F}" type="datetimeFigureOut">
              <a:rPr lang="en-US" smtClean="0"/>
              <a:pPr/>
              <a:t>8/22/2012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0E2D9D7-A875-4E98-9D61-AFE8697CB7C3}" type="slidenum">
              <a:rPr lang="en-US" smtClean="0"/>
              <a:pPr/>
              <a:t>‹#›</a:t>
            </a:fld>
            <a:endParaRPr lang="en-US"/>
          </a:p>
        </p:txBody>
      </p:sp>
    </p:spTree>
    <p:extLst>
      <p:ext uri="{BB962C8B-B14F-4D97-AF65-F5344CB8AC3E}">
        <p14:creationId xmlns:p14="http://schemas.microsoft.com/office/powerpoint/2010/main" xmlns="" val="3559939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C44F05-7F0F-4660-85DB-4CD9E717AB5F}" type="datetimeFigureOut">
              <a:rPr lang="en-US" smtClean="0"/>
              <a:pPr/>
              <a:t>8/22/2012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E2D9D7-A875-4E98-9D61-AFE8697CB7C3}" type="slidenum">
              <a:rPr lang="en-US" smtClean="0"/>
              <a:pPr/>
              <a:t>‹#›</a:t>
            </a:fld>
            <a:endParaRPr lang="en-US"/>
          </a:p>
        </p:txBody>
      </p:sp>
    </p:spTree>
    <p:extLst>
      <p:ext uri="{BB962C8B-B14F-4D97-AF65-F5344CB8AC3E}">
        <p14:creationId xmlns:p14="http://schemas.microsoft.com/office/powerpoint/2010/main" xmlns="" val="25051746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78C44F05-7F0F-4660-85DB-4CD9E717AB5F}" type="datetimeFigureOut">
              <a:rPr lang="en-US" smtClean="0"/>
              <a:pPr/>
              <a:t>8/22/2012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0E2D9D7-A875-4E98-9D61-AFE8697CB7C3}" type="slidenum">
              <a:rPr lang="en-US" smtClean="0"/>
              <a:pPr/>
              <a:t>‹#›</a:t>
            </a:fld>
            <a:endParaRPr lang="en-US"/>
          </a:p>
        </p:txBody>
      </p:sp>
    </p:spTree>
    <p:extLst>
      <p:ext uri="{BB962C8B-B14F-4D97-AF65-F5344CB8AC3E}">
        <p14:creationId xmlns:p14="http://schemas.microsoft.com/office/powerpoint/2010/main" xmlns="" val="21760845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8C44F05-7F0F-4660-85DB-4CD9E717AB5F}" type="datetimeFigureOut">
              <a:rPr lang="en-US" smtClean="0"/>
              <a:pPr/>
              <a:t>8/22/2012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0E2D9D7-A875-4E98-9D61-AFE8697CB7C3}" type="slidenum">
              <a:rPr lang="en-US" smtClean="0"/>
              <a:pPr/>
              <a:t>‹#›</a:t>
            </a:fld>
            <a:endParaRPr lang="en-US"/>
          </a:p>
        </p:txBody>
      </p:sp>
    </p:spTree>
    <p:extLst>
      <p:ext uri="{BB962C8B-B14F-4D97-AF65-F5344CB8AC3E}">
        <p14:creationId xmlns:p14="http://schemas.microsoft.com/office/powerpoint/2010/main" xmlns="" val="22531424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274638"/>
            <a:ext cx="8686800" cy="1143000"/>
          </a:xfrm>
        </p:spPr>
        <p:txBody>
          <a:bodyPr>
            <a:normAutofit fontScale="90000"/>
          </a:bodyPr>
          <a:lstStyle/>
          <a:p>
            <a:r>
              <a:rPr lang="en-US" dirty="0" smtClean="0"/>
              <a:t>Elementary Kinetics Discussion </a:t>
            </a:r>
            <a:r>
              <a:rPr lang="en-US" dirty="0" smtClean="0"/>
              <a:t>Summary</a:t>
            </a:r>
            <a:br>
              <a:rPr lang="en-US" dirty="0" smtClean="0"/>
            </a:br>
            <a:r>
              <a:rPr lang="en-US" sz="3600" b="1" dirty="0" smtClean="0"/>
              <a:t>Robert Tranter</a:t>
            </a:r>
            <a:endParaRPr lang="en-US" sz="3600" b="1" dirty="0"/>
          </a:p>
        </p:txBody>
      </p:sp>
      <p:sp>
        <p:nvSpPr>
          <p:cNvPr id="3" name="Content Placeholder 2"/>
          <p:cNvSpPr>
            <a:spLocks noGrp="1"/>
          </p:cNvSpPr>
          <p:nvPr>
            <p:ph idx="1"/>
          </p:nvPr>
        </p:nvSpPr>
        <p:spPr/>
        <p:txBody>
          <a:bodyPr>
            <a:normAutofit lnSpcReduction="10000"/>
          </a:bodyPr>
          <a:lstStyle/>
          <a:p>
            <a:r>
              <a:rPr lang="en-US" sz="2000" dirty="0" smtClean="0"/>
              <a:t>A number of topics were discussed extensively. The main points are </a:t>
            </a:r>
            <a:r>
              <a:rPr lang="en-US" sz="2000" dirty="0" err="1" smtClean="0"/>
              <a:t>sumarized</a:t>
            </a:r>
            <a:r>
              <a:rPr lang="en-US" sz="2000" dirty="0" smtClean="0"/>
              <a:t> on the following slides and some principle points are given below. Interestingly, the group independently arrived at many conclusions similar to those of the Reaction Mechanism discussion group.</a:t>
            </a:r>
          </a:p>
          <a:p>
            <a:r>
              <a:rPr lang="en-US" sz="2000" dirty="0" smtClean="0"/>
              <a:t>A primary topic of discussion concerned making experimental and theoretical data available in a format that would enable future reevaluation.</a:t>
            </a:r>
          </a:p>
          <a:p>
            <a:r>
              <a:rPr lang="en-US" sz="2000" dirty="0" smtClean="0"/>
              <a:t>A secondary topic of some concern was the long term status of the NIST kinetics database. All participants in the discussion acknowledged the importance of this database to their research and it is clearly a significant tool for the kinetics research community.</a:t>
            </a:r>
          </a:p>
          <a:p>
            <a:r>
              <a:rPr lang="en-US" sz="2000" dirty="0" smtClean="0"/>
              <a:t>Concern was expressed, during presentation of the discussion groups findings, that there is only a very limited and shrinking number of people measuring elementary rate coefficients at flame temperatures.</a:t>
            </a:r>
            <a:endParaRPr lang="en-US" sz="2000" dirty="0"/>
          </a:p>
        </p:txBody>
      </p:sp>
    </p:spTree>
    <p:extLst>
      <p:ext uri="{BB962C8B-B14F-4D97-AF65-F5344CB8AC3E}">
        <p14:creationId xmlns:p14="http://schemas.microsoft.com/office/powerpoint/2010/main" xmlns="" val="66442241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r>
              <a:rPr lang="en-US" dirty="0" smtClean="0"/>
              <a:t>Sharing Data</a:t>
            </a:r>
          </a:p>
          <a:p>
            <a:pPr lvl="1"/>
            <a:r>
              <a:rPr lang="en-US" dirty="0" smtClean="0"/>
              <a:t>Common structure for reporting data</a:t>
            </a:r>
          </a:p>
          <a:p>
            <a:pPr lvl="2"/>
            <a:r>
              <a:rPr lang="en-US" dirty="0" smtClean="0"/>
              <a:t>XML type?</a:t>
            </a:r>
          </a:p>
          <a:p>
            <a:pPr lvl="1"/>
            <a:r>
              <a:rPr lang="en-US" dirty="0" smtClean="0"/>
              <a:t>Infrastructure</a:t>
            </a:r>
          </a:p>
          <a:p>
            <a:pPr lvl="2"/>
            <a:r>
              <a:rPr lang="en-US" dirty="0" smtClean="0"/>
              <a:t>PRIME type?</a:t>
            </a:r>
          </a:p>
          <a:p>
            <a:pPr lvl="2"/>
            <a:r>
              <a:rPr lang="en-US" dirty="0" smtClean="0"/>
              <a:t>More use of supplementary information in journals</a:t>
            </a:r>
          </a:p>
          <a:p>
            <a:pPr lvl="3"/>
            <a:r>
              <a:rPr lang="en-US" dirty="0" smtClean="0"/>
              <a:t>Attach XML files</a:t>
            </a:r>
          </a:p>
          <a:p>
            <a:pPr lvl="3"/>
            <a:r>
              <a:rPr lang="en-US" dirty="0" smtClean="0"/>
              <a:t>ASSCII files of data</a:t>
            </a:r>
            <a:endParaRPr lang="en-US" dirty="0"/>
          </a:p>
        </p:txBody>
      </p:sp>
    </p:spTree>
    <p:extLst>
      <p:ext uri="{BB962C8B-B14F-4D97-AF65-F5344CB8AC3E}">
        <p14:creationId xmlns:p14="http://schemas.microsoft.com/office/powerpoint/2010/main" xmlns="" val="22898888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NIST Kinetics database</a:t>
            </a:r>
          </a:p>
          <a:p>
            <a:pPr lvl="1"/>
            <a:r>
              <a:rPr lang="en-US" dirty="0" smtClean="0"/>
              <a:t>What is the current status?</a:t>
            </a:r>
          </a:p>
          <a:p>
            <a:pPr lvl="1"/>
            <a:r>
              <a:rPr lang="en-US" dirty="0" smtClean="0"/>
              <a:t>What will be the long term availability?</a:t>
            </a:r>
          </a:p>
          <a:p>
            <a:pPr lvl="1"/>
            <a:r>
              <a:rPr lang="en-US" dirty="0" smtClean="0"/>
              <a:t>Can the Combustion community provide support?</a:t>
            </a:r>
          </a:p>
          <a:p>
            <a:pPr lvl="1"/>
            <a:r>
              <a:rPr lang="en-US" dirty="0" smtClean="0"/>
              <a:t>Can it made more open to help keep it up to date?</a:t>
            </a:r>
          </a:p>
          <a:p>
            <a:pPr lvl="2"/>
            <a:r>
              <a:rPr lang="en-US" dirty="0" smtClean="0"/>
              <a:t>Upload your data</a:t>
            </a:r>
          </a:p>
          <a:p>
            <a:pPr lvl="2"/>
            <a:r>
              <a:rPr lang="en-US" dirty="0" smtClean="0"/>
              <a:t>Feedback forms</a:t>
            </a:r>
          </a:p>
          <a:p>
            <a:pPr lvl="2"/>
            <a:r>
              <a:rPr lang="en-US" dirty="0" smtClean="0"/>
              <a:t>Wikipedia type approach?</a:t>
            </a:r>
            <a:endParaRPr lang="en-US" dirty="0"/>
          </a:p>
        </p:txBody>
      </p:sp>
    </p:spTree>
    <p:extLst>
      <p:ext uri="{BB962C8B-B14F-4D97-AF65-F5344CB8AC3E}">
        <p14:creationId xmlns:p14="http://schemas.microsoft.com/office/powerpoint/2010/main" xmlns="" val="103530817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Areas of need for flame chemistry</a:t>
            </a:r>
          </a:p>
          <a:p>
            <a:pPr lvl="1"/>
            <a:r>
              <a:rPr lang="en-US" dirty="0" smtClean="0"/>
              <a:t>Low temperature chemistry</a:t>
            </a:r>
          </a:p>
          <a:p>
            <a:pPr lvl="1"/>
            <a:r>
              <a:rPr lang="en-US" dirty="0" smtClean="0"/>
              <a:t>HO</a:t>
            </a:r>
            <a:r>
              <a:rPr lang="en-US" baseline="-25000" dirty="0" smtClean="0"/>
              <a:t>2</a:t>
            </a:r>
            <a:r>
              <a:rPr lang="en-US" dirty="0" smtClean="0"/>
              <a:t> reactions</a:t>
            </a:r>
          </a:p>
          <a:p>
            <a:pPr lvl="2"/>
            <a:r>
              <a:rPr lang="en-US" dirty="0" smtClean="0"/>
              <a:t>Experiment</a:t>
            </a:r>
          </a:p>
          <a:p>
            <a:pPr lvl="2"/>
            <a:r>
              <a:rPr lang="en-US" dirty="0" smtClean="0"/>
              <a:t>Theory</a:t>
            </a:r>
          </a:p>
          <a:p>
            <a:pPr lvl="1"/>
            <a:r>
              <a:rPr lang="en-US" dirty="0" smtClean="0"/>
              <a:t>R + O</a:t>
            </a:r>
            <a:r>
              <a:rPr lang="en-US" baseline="-25000" dirty="0" smtClean="0"/>
              <a:t>2</a:t>
            </a:r>
          </a:p>
          <a:p>
            <a:pPr lvl="2"/>
            <a:r>
              <a:rPr lang="en-US" dirty="0" smtClean="0"/>
              <a:t>Experimental measurements</a:t>
            </a:r>
          </a:p>
        </p:txBody>
      </p:sp>
    </p:spTree>
    <p:extLst>
      <p:ext uri="{BB962C8B-B14F-4D97-AF65-F5344CB8AC3E}">
        <p14:creationId xmlns:p14="http://schemas.microsoft.com/office/powerpoint/2010/main" xmlns="" val="32378085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Core reaction mechanism</a:t>
            </a:r>
          </a:p>
          <a:p>
            <a:pPr lvl="1"/>
            <a:r>
              <a:rPr lang="en-US" dirty="0" smtClean="0"/>
              <a:t>C0, C1, C2….</a:t>
            </a:r>
          </a:p>
          <a:p>
            <a:pPr lvl="1"/>
            <a:r>
              <a:rPr lang="en-US" dirty="0" smtClean="0"/>
              <a:t>Can a definitive set be established?</a:t>
            </a:r>
          </a:p>
          <a:p>
            <a:pPr lvl="1"/>
            <a:r>
              <a:rPr lang="en-US" dirty="0" smtClean="0"/>
              <a:t>Is a single core mechanism desirable?</a:t>
            </a:r>
          </a:p>
          <a:p>
            <a:pPr lvl="1"/>
            <a:r>
              <a:rPr lang="en-US" dirty="0" smtClean="0"/>
              <a:t>How would it be maintained </a:t>
            </a:r>
            <a:r>
              <a:rPr lang="en-US" smtClean="0"/>
              <a:t>and updated?</a:t>
            </a:r>
            <a:endParaRPr lang="en-US" dirty="0"/>
          </a:p>
        </p:txBody>
      </p:sp>
    </p:spTree>
    <p:extLst>
      <p:ext uri="{BB962C8B-B14F-4D97-AF65-F5344CB8AC3E}">
        <p14:creationId xmlns:p14="http://schemas.microsoft.com/office/powerpoint/2010/main" xmlns="" val="345862931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51</TotalTime>
  <Words>268</Words>
  <Application>Microsoft Office PowerPoint</Application>
  <PresentationFormat>On-screen Show (4:3)</PresentationFormat>
  <Paragraphs>33</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Elementary Kinetics Discussion Summary Robert Tranter</vt:lpstr>
      <vt:lpstr>Slide 2</vt:lpstr>
      <vt:lpstr>Slide 3</vt:lpstr>
      <vt:lpstr>Slide 4</vt:lpstr>
      <vt:lpstr>Slide 5</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Tranter, Robert Simon</dc:creator>
  <cp:lastModifiedBy>Yiguang Ju</cp:lastModifiedBy>
  <cp:revision>7</cp:revision>
  <dcterms:created xsi:type="dcterms:W3CDTF">2012-07-29T09:43:04Z</dcterms:created>
  <dcterms:modified xsi:type="dcterms:W3CDTF">2012-08-22T13:11:40Z</dcterms:modified>
</cp:coreProperties>
</file>