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4" r:id="rId5"/>
    <p:sldId id="263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CE785-3545-443B-8F6A-56ED9C48A767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AC165-4F2E-40EE-8F7D-4D93C2AE78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“Kinetic mechanisms” discussion </a:t>
            </a:r>
            <a:br>
              <a:rPr lang="en-US" dirty="0" smtClean="0"/>
            </a:br>
            <a:r>
              <a:rPr lang="en-US" dirty="0" smtClean="0"/>
              <a:t>Summary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smtClean="0"/>
              <a:t>Matt </a:t>
            </a:r>
            <a:r>
              <a:rPr lang="en-US" sz="3600" b="1" dirty="0" err="1" smtClean="0"/>
              <a:t>Oehlschlaeger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/>
          </a:bodyPr>
          <a:lstStyle/>
          <a:p>
            <a:r>
              <a:rPr lang="en-US" dirty="0" smtClean="0"/>
              <a:t>Expense of theoretical and experimental determinations of rate coefficient</a:t>
            </a:r>
          </a:p>
          <a:p>
            <a:pPr lvl="1"/>
            <a:r>
              <a:rPr lang="en-US" dirty="0" smtClean="0"/>
              <a:t>~30 rate theoretical rate predictions / year;          similar annual experimental yield</a:t>
            </a:r>
          </a:p>
          <a:p>
            <a:pPr lvl="1"/>
            <a:r>
              <a:rPr lang="en-US" dirty="0" smtClean="0"/>
              <a:t>Not all theoretical predictions are of equal value;     QC tools in the wrong hands can be dangerous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Development and optimization of rate rules for reactions that can’t be calculated or measured</a:t>
            </a:r>
          </a:p>
          <a:p>
            <a:pPr lvl="1"/>
            <a:r>
              <a:rPr lang="en-US" dirty="0" smtClean="0"/>
              <a:t>Is number of rules finite?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019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Never will be enough data to validate a model across all conditions found in a turbulent flame</a:t>
            </a:r>
          </a:p>
          <a:p>
            <a:pPr lvl="1"/>
            <a:r>
              <a:rPr lang="en-US" dirty="0" smtClean="0"/>
              <a:t>Need to identify regimes where uncertainty &amp; sensitivity exists</a:t>
            </a:r>
          </a:p>
          <a:p>
            <a:pPr lvl="1"/>
            <a:r>
              <a:rPr lang="en-US" dirty="0" smtClean="0"/>
              <a:t>Multiple groups perform complimentary experiments</a:t>
            </a:r>
          </a:p>
          <a:p>
            <a:pPr lvl="1"/>
            <a:r>
              <a:rPr lang="en-US" dirty="0" smtClean="0"/>
              <a:t>(Re)evaluate old data</a:t>
            </a:r>
          </a:p>
          <a:p>
            <a:r>
              <a:rPr lang="en-US" dirty="0" smtClean="0"/>
              <a:t>At high temperatures</a:t>
            </a:r>
          </a:p>
          <a:p>
            <a:pPr lvl="1"/>
            <a:r>
              <a:rPr lang="en-US" dirty="0" err="1" smtClean="0"/>
              <a:t>Pyroltic</a:t>
            </a:r>
            <a:r>
              <a:rPr lang="en-US" dirty="0" smtClean="0"/>
              <a:t> chemistry leaves fragments</a:t>
            </a:r>
          </a:p>
          <a:p>
            <a:pPr lvl="1"/>
            <a:r>
              <a:rPr lang="en-US" dirty="0" smtClean="0"/>
              <a:t>Structure of fuel fragments (olefins) controls their reactivity</a:t>
            </a:r>
          </a:p>
          <a:p>
            <a:pPr lvl="1"/>
            <a:r>
              <a:rPr lang="en-US" dirty="0" smtClean="0"/>
              <a:t>Design thoughtful experiment to probe these portions of the models; not always necessary to look at parent fuel</a:t>
            </a:r>
          </a:p>
          <a:p>
            <a:r>
              <a:rPr lang="en-US" dirty="0" smtClean="0"/>
              <a:t>Low temperatures: fuel specific chemistry important</a:t>
            </a:r>
          </a:p>
          <a:p>
            <a:r>
              <a:rPr lang="en-US" dirty="0" smtClean="0"/>
              <a:t>C</a:t>
            </a:r>
            <a:r>
              <a:rPr lang="en-US" baseline="-25000" dirty="0" smtClean="0"/>
              <a:t>0</a:t>
            </a:r>
            <a:r>
              <a:rPr lang="en-US" dirty="0" smtClean="0"/>
              <a:t> chemistry</a:t>
            </a:r>
          </a:p>
          <a:p>
            <a:pPr lvl="1"/>
            <a:r>
              <a:rPr lang="en-US" dirty="0" smtClean="0"/>
              <a:t>Relatively small uncertainties (~25%)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high cost for small improvements</a:t>
            </a:r>
          </a:p>
          <a:p>
            <a:pPr lvl="1"/>
            <a:r>
              <a:rPr lang="en-US" dirty="0" smtClean="0"/>
              <a:t>HO</a:t>
            </a:r>
            <a:r>
              <a:rPr lang="en-US" baseline="-25000" dirty="0" smtClean="0"/>
              <a:t>2</a:t>
            </a:r>
            <a:r>
              <a:rPr lang="en-US" dirty="0" smtClean="0"/>
              <a:t> chemistry a question, measurements needed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Challenges - What does industry care about?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Real fuels</a:t>
            </a:r>
          </a:p>
          <a:p>
            <a:pPr lvl="1"/>
            <a:r>
              <a:rPr lang="en-US" dirty="0" smtClean="0"/>
              <a:t>Blending effects – classes of components</a:t>
            </a:r>
          </a:p>
          <a:p>
            <a:pPr lvl="1"/>
            <a:r>
              <a:rPr lang="en-US" dirty="0" smtClean="0"/>
              <a:t>Prediction of octane rating for fuel blends</a:t>
            </a:r>
          </a:p>
          <a:p>
            <a:pPr lvl="1"/>
            <a:r>
              <a:rPr lang="en-US" dirty="0" smtClean="0"/>
              <a:t>Aromatics, olefins</a:t>
            </a:r>
          </a:p>
          <a:p>
            <a:pPr lvl="1"/>
            <a:r>
              <a:rPr lang="en-US" dirty="0" smtClean="0"/>
              <a:t>N-alkanes (NTC energy release)</a:t>
            </a:r>
          </a:p>
          <a:p>
            <a:pPr lvl="1"/>
            <a:r>
              <a:rPr lang="en-US" dirty="0" smtClean="0"/>
              <a:t>Alternative fuels farther off than public may think</a:t>
            </a:r>
          </a:p>
          <a:p>
            <a:r>
              <a:rPr lang="en-US" dirty="0" smtClean="0"/>
              <a:t>Mechanisms</a:t>
            </a:r>
          </a:p>
          <a:p>
            <a:pPr lvl="1"/>
            <a:r>
              <a:rPr lang="en-US" dirty="0" smtClean="0"/>
              <a:t>Simplicity – number of reactions</a:t>
            </a:r>
          </a:p>
          <a:p>
            <a:pPr lvl="1"/>
            <a:r>
              <a:rPr lang="en-US" dirty="0" smtClean="0"/>
              <a:t>Rate of heat release, transition from low- to high-T, temperature distribution, </a:t>
            </a:r>
            <a:r>
              <a:rPr lang="en-US" dirty="0" err="1" smtClean="0"/>
              <a:t>NOx</a:t>
            </a:r>
            <a:r>
              <a:rPr lang="en-US" dirty="0" smtClean="0"/>
              <a:t>, soot, noise (diesel), ignition delay</a:t>
            </a:r>
          </a:p>
          <a:p>
            <a:pPr lvl="1"/>
            <a:r>
              <a:rPr lang="en-US" dirty="0" smtClean="0"/>
              <a:t>Resolve trends</a:t>
            </a:r>
          </a:p>
          <a:p>
            <a:pPr lvl="1"/>
            <a:r>
              <a:rPr lang="en-US" dirty="0" smtClean="0"/>
              <a:t>Sensitivity of parameters on operation/performance</a:t>
            </a:r>
          </a:p>
          <a:p>
            <a:r>
              <a:rPr lang="en-US" dirty="0" smtClean="0"/>
              <a:t>Tools for: model development, surrogate formulation, rate prediction, etc.</a:t>
            </a:r>
          </a:p>
          <a:p>
            <a:pPr lvl="1"/>
            <a:r>
              <a:rPr lang="en-US" dirty="0" smtClean="0"/>
              <a:t>Methods for dissemination and training</a:t>
            </a:r>
          </a:p>
          <a:p>
            <a:pPr lvl="1"/>
            <a:r>
              <a:rPr lang="en-US" dirty="0" smtClean="0"/>
              <a:t>Industry is using: not predictive enough for computer design</a:t>
            </a:r>
          </a:p>
          <a:p>
            <a:pPr lvl="2"/>
            <a:r>
              <a:rPr lang="en-US" dirty="0" smtClean="0"/>
              <a:t>No feedback</a:t>
            </a:r>
          </a:p>
          <a:p>
            <a:pPr lvl="2"/>
            <a:r>
              <a:rPr lang="en-US" dirty="0" smtClean="0"/>
              <a:t>Little feedback even between kinetics and CFD communities</a:t>
            </a:r>
          </a:p>
          <a:p>
            <a:pPr lvl="1"/>
            <a:r>
              <a:rPr lang="en-US" dirty="0" smtClean="0"/>
              <a:t>Translation of uncertainties in fundamental properties/predictions to uncertainties in applied outputs (engine performance)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has the community changed?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8392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Today’s perception: science will answer everything</a:t>
            </a:r>
          </a:p>
          <a:p>
            <a:r>
              <a:rPr lang="en-US" dirty="0" smtClean="0"/>
              <a:t>1979: Irvin Glassman – “this soot problem keeps coming around”</a:t>
            </a:r>
          </a:p>
          <a:p>
            <a:pPr lvl="1"/>
            <a:r>
              <a:rPr lang="en-US" dirty="0" smtClean="0"/>
              <a:t>Today – soot is still a problem</a:t>
            </a:r>
          </a:p>
          <a:p>
            <a:r>
              <a:rPr lang="en-US" dirty="0" smtClean="0"/>
              <a:t>First n-heptane mechanism ~1970</a:t>
            </a:r>
          </a:p>
          <a:p>
            <a:pPr lvl="1"/>
            <a:r>
              <a:rPr lang="en-US" dirty="0" smtClean="0"/>
              <a:t>Still being worked on</a:t>
            </a:r>
          </a:p>
          <a:p>
            <a:pPr lvl="1"/>
            <a:r>
              <a:rPr lang="en-US" dirty="0" smtClean="0"/>
              <a:t>First N-</a:t>
            </a:r>
            <a:r>
              <a:rPr lang="en-US" dirty="0" err="1" smtClean="0"/>
              <a:t>dodecane</a:t>
            </a:r>
            <a:r>
              <a:rPr lang="en-US" dirty="0" smtClean="0"/>
              <a:t> mechanism ~1990s</a:t>
            </a:r>
          </a:p>
          <a:p>
            <a:pPr lvl="2"/>
            <a:r>
              <a:rPr lang="en-US" dirty="0" smtClean="0"/>
              <a:t>Similar fidelity to n-heptane</a:t>
            </a:r>
          </a:p>
          <a:p>
            <a:pPr lvl="1"/>
            <a:r>
              <a:rPr lang="en-US" dirty="0" smtClean="0"/>
              <a:t>Still work need – NTC/low-T regions</a:t>
            </a:r>
          </a:p>
          <a:p>
            <a:pPr>
              <a:buNone/>
            </a:pPr>
            <a:r>
              <a:rPr lang="en-US" dirty="0" smtClean="0"/>
              <a:t>Our work is directed by the problems facing industry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Roadmap/Collaborations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Common community C</a:t>
            </a:r>
            <a:r>
              <a:rPr lang="en-US" baseline="-25000" dirty="0" smtClean="0"/>
              <a:t>0</a:t>
            </a:r>
            <a:r>
              <a:rPr lang="en-US" dirty="0" smtClean="0"/>
              <a:t> model</a:t>
            </a:r>
          </a:p>
          <a:p>
            <a:pPr lvl="1"/>
            <a:r>
              <a:rPr lang="en-US" dirty="0" smtClean="0"/>
              <a:t>Optimized </a:t>
            </a:r>
            <a:r>
              <a:rPr lang="en-US" dirty="0" err="1" smtClean="0"/>
              <a:t>vs</a:t>
            </a:r>
            <a:r>
              <a:rPr lang="en-US" dirty="0" smtClean="0"/>
              <a:t> not</a:t>
            </a:r>
          </a:p>
          <a:p>
            <a:pPr lvl="1"/>
            <a:r>
              <a:rPr lang="en-US" dirty="0" smtClean="0"/>
              <a:t>Dynamic </a:t>
            </a:r>
            <a:r>
              <a:rPr lang="en-US" dirty="0" err="1" smtClean="0"/>
              <a:t>vs</a:t>
            </a:r>
            <a:r>
              <a:rPr lang="en-US" dirty="0" smtClean="0"/>
              <a:t> fixed </a:t>
            </a:r>
            <a:r>
              <a:rPr lang="en-US" dirty="0" err="1" smtClean="0"/>
              <a:t>vs</a:t>
            </a:r>
            <a:r>
              <a:rPr lang="en-US" dirty="0" smtClean="0"/>
              <a:t> partially fixed</a:t>
            </a:r>
          </a:p>
          <a:p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Data must be made available – necessary for simulation of exp</a:t>
            </a:r>
          </a:p>
          <a:p>
            <a:pPr lvl="1"/>
            <a:r>
              <a:rPr lang="en-US" dirty="0" smtClean="0"/>
              <a:t>Models must be available, documented, and consistent (e.g., forward and reverse rates consistent with thermo)</a:t>
            </a:r>
          </a:p>
          <a:p>
            <a:pPr lvl="1"/>
            <a:r>
              <a:rPr lang="en-US" dirty="0" smtClean="0"/>
              <a:t>Should further standardization of the requirements for reporting models and experiments exist?</a:t>
            </a:r>
          </a:p>
          <a:p>
            <a:r>
              <a:rPr lang="en-US" dirty="0" smtClean="0"/>
              <a:t>Cyber infrastructure for data/models/etc.</a:t>
            </a:r>
          </a:p>
          <a:p>
            <a:pPr lvl="1"/>
            <a:r>
              <a:rPr lang="en-US" dirty="0" smtClean="0"/>
              <a:t>Models and data need to be on web</a:t>
            </a:r>
          </a:p>
          <a:p>
            <a:pPr lvl="2"/>
            <a:r>
              <a:rPr lang="en-US" dirty="0" smtClean="0"/>
              <a:t>Improve the visibility of our work</a:t>
            </a:r>
          </a:p>
          <a:p>
            <a:pPr lvl="2"/>
            <a:r>
              <a:rPr lang="en-US" dirty="0" smtClean="0"/>
              <a:t>Historical record of model changes</a:t>
            </a:r>
          </a:p>
          <a:p>
            <a:pPr lvl="1"/>
            <a:r>
              <a:rPr lang="en-US" dirty="0" smtClean="0"/>
              <a:t>Prime?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448</Words>
  <Application>Microsoft Office PowerPoint</Application>
  <PresentationFormat>On-screen Show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“Kinetic mechanisms” discussion  Summary   Matt Oehlschlaeger </vt:lpstr>
      <vt:lpstr>Challenges</vt:lpstr>
      <vt:lpstr>Challenges</vt:lpstr>
      <vt:lpstr>Challenges - What does industry care about?</vt:lpstr>
      <vt:lpstr>How has the community changed?</vt:lpstr>
      <vt:lpstr>Roadmap/Collaborations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discussion on “mechanisms”</dc:title>
  <dc:creator>Matt</dc:creator>
  <cp:lastModifiedBy>Yiguang Ju</cp:lastModifiedBy>
  <cp:revision>28</cp:revision>
  <dcterms:created xsi:type="dcterms:W3CDTF">2012-07-28T19:47:12Z</dcterms:created>
  <dcterms:modified xsi:type="dcterms:W3CDTF">2012-08-22T13:13:11Z</dcterms:modified>
</cp:coreProperties>
</file>